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1"/>
  </p:notesMasterIdLst>
  <p:sldIdLst>
    <p:sldId id="262" r:id="rId2"/>
    <p:sldId id="256" r:id="rId3"/>
    <p:sldId id="257" r:id="rId4"/>
    <p:sldId id="292" r:id="rId5"/>
    <p:sldId id="258" r:id="rId6"/>
    <p:sldId id="259" r:id="rId7"/>
    <p:sldId id="260" r:id="rId8"/>
    <p:sldId id="275" r:id="rId9"/>
    <p:sldId id="294" r:id="rId10"/>
    <p:sldId id="295" r:id="rId11"/>
    <p:sldId id="263" r:id="rId12"/>
    <p:sldId id="277" r:id="rId13"/>
    <p:sldId id="278" r:id="rId14"/>
    <p:sldId id="264" r:id="rId15"/>
    <p:sldId id="267" r:id="rId16"/>
    <p:sldId id="266" r:id="rId17"/>
    <p:sldId id="265" r:id="rId18"/>
    <p:sldId id="268" r:id="rId19"/>
    <p:sldId id="279" r:id="rId20"/>
    <p:sldId id="269" r:id="rId21"/>
    <p:sldId id="270" r:id="rId22"/>
    <p:sldId id="271" r:id="rId23"/>
    <p:sldId id="293" r:id="rId24"/>
    <p:sldId id="274" r:id="rId25"/>
    <p:sldId id="272" r:id="rId26"/>
    <p:sldId id="273" r:id="rId27"/>
    <p:sldId id="276" r:id="rId28"/>
    <p:sldId id="280" r:id="rId29"/>
    <p:sldId id="281" r:id="rId30"/>
    <p:sldId id="283" r:id="rId31"/>
    <p:sldId id="282" r:id="rId32"/>
    <p:sldId id="284" r:id="rId33"/>
    <p:sldId id="286" r:id="rId34"/>
    <p:sldId id="287" r:id="rId35"/>
    <p:sldId id="288" r:id="rId36"/>
    <p:sldId id="289" r:id="rId37"/>
    <p:sldId id="290" r:id="rId38"/>
    <p:sldId id="296" r:id="rId39"/>
    <p:sldId id="29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65"/>
    <p:restoredTop sz="94479"/>
  </p:normalViewPr>
  <p:slideViewPr>
    <p:cSldViewPr snapToGrid="0" snapToObjects="1">
      <p:cViewPr varScale="1">
        <p:scale>
          <a:sx n="76" d="100"/>
          <a:sy n="76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tiff>
</file>

<file path=ppt/media/image11.png>
</file>

<file path=ppt/media/image12.tiff>
</file>

<file path=ppt/media/image13.tiff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5D7B88-1EE4-B540-8CC8-02BB337A2850}" type="datetimeFigureOut">
              <a:rPr lang="nl-NL" smtClean="0"/>
              <a:t>15-02-19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B335-57DD-7D48-8111-53590F93145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4038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81B335-57DD-7D48-8111-53590F93145B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71701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81B335-57DD-7D48-8111-53590F93145B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0533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81B335-57DD-7D48-8111-53590F93145B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10933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25" y="5922000"/>
            <a:ext cx="1739608" cy="36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0413" y="422486"/>
            <a:ext cx="6949500" cy="1059471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Name of the presentation in max 2 lines.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80413" y="2398921"/>
            <a:ext cx="5221497" cy="109956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867" b="0" i="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subline here with a max of 2 lines.</a:t>
            </a:r>
            <a:br>
              <a:rPr lang="en-US" dirty="0"/>
            </a:br>
            <a:r>
              <a:rPr lang="en-US" dirty="0"/>
              <a:t>* Use the Brando Sans Light font type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the white font color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591245" y="1899356"/>
            <a:ext cx="588428" cy="0"/>
          </a:xfrm>
          <a:prstGeom prst="line">
            <a:avLst/>
          </a:prstGeom>
          <a:ln w="63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8095816" y="0"/>
            <a:ext cx="4096184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23" name="Straight Connector 22"/>
          <p:cNvCxnSpPr/>
          <p:nvPr/>
        </p:nvCxnSpPr>
        <p:spPr>
          <a:xfrm>
            <a:off x="0" y="1155291"/>
            <a:ext cx="0" cy="0"/>
          </a:xfrm>
          <a:prstGeom prst="line">
            <a:avLst/>
          </a:prstGeom>
          <a:ln w="3175" cmpd="sng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70315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7519815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8095816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rot="16200000">
            <a:off x="-597659" y="103949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16200000">
            <a:off x="-597659" y="195645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16200000">
            <a:off x="-597659" y="145826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9"/>
          <p:cNvCxnSpPr/>
          <p:nvPr/>
        </p:nvCxnSpPr>
        <p:spPr>
          <a:xfrm flipV="1">
            <a:off x="570315" y="7150855"/>
            <a:ext cx="0" cy="84090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9"/>
          <p:cNvCxnSpPr/>
          <p:nvPr/>
        </p:nvCxnSpPr>
        <p:spPr>
          <a:xfrm flipV="1">
            <a:off x="2301768" y="7150855"/>
            <a:ext cx="0" cy="84090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9"/>
          <p:cNvCxnSpPr/>
          <p:nvPr/>
        </p:nvCxnSpPr>
        <p:spPr>
          <a:xfrm flipV="1">
            <a:off x="2713773" y="7150855"/>
            <a:ext cx="0" cy="84090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9"/>
          <p:cNvCxnSpPr/>
          <p:nvPr/>
        </p:nvCxnSpPr>
        <p:spPr>
          <a:xfrm flipV="1">
            <a:off x="4328163" y="7150855"/>
            <a:ext cx="0" cy="84090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4005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ulletpoints_short text_CLI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924931"/>
            <a:ext cx="7522289" cy="602507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noProof="0" dirty="0"/>
              <a:t>Place title here on max 2 lines</a:t>
            </a:r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3"/>
          <p:cNvCxnSpPr/>
          <p:nvPr/>
        </p:nvCxnSpPr>
        <p:spPr>
          <a:xfrm>
            <a:off x="11621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-3656195" y="1"/>
            <a:ext cx="2916820" cy="2204151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7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377" rtl="0" eaLnBrk="1" fontAlgn="auto" latinLnBrk="0" hangingPunct="1">
              <a:lnSpc>
                <a:spcPct val="120000"/>
              </a:lnSpc>
              <a:spcBef>
                <a:spcPts val="10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333" dirty="0"/>
              <a:t>Try</a:t>
            </a:r>
            <a:r>
              <a:rPr lang="en-US" sz="1333" baseline="0" dirty="0"/>
              <a:t> to center the text vertically if necessary.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8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25" name="Straight Connector 26"/>
          <p:cNvCxnSpPr/>
          <p:nvPr/>
        </p:nvCxnSpPr>
        <p:spPr>
          <a:xfrm rot="16200000">
            <a:off x="-597659" y="5755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53"/>
          <p:cNvCxnSpPr/>
          <p:nvPr/>
        </p:nvCxnSpPr>
        <p:spPr>
          <a:xfrm>
            <a:off x="8095816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573528" y="1795801"/>
            <a:ext cx="7522289" cy="3535159"/>
          </a:xfrm>
        </p:spPr>
        <p:txBody>
          <a:bodyPr lIns="0" tIns="0">
            <a:noAutofit/>
          </a:bodyPr>
          <a:lstStyle>
            <a:lvl1pPr marL="287859" indent="-287859">
              <a:lnSpc>
                <a:spcPct val="110000"/>
              </a:lnSpc>
              <a:spcBef>
                <a:spcPts val="1067"/>
              </a:spcBef>
              <a:tabLst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1067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1067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1067"/>
              </a:spcBef>
              <a:buClr>
                <a:srgbClr val="D6D6D6"/>
              </a:buClr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1067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</p:spTree>
    <p:extLst>
      <p:ext uri="{BB962C8B-B14F-4D97-AF65-F5344CB8AC3E}">
        <p14:creationId xmlns:p14="http://schemas.microsoft.com/office/powerpoint/2010/main" val="1766300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_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2"/>
          <p:cNvSpPr>
            <a:spLocks noGrp="1"/>
          </p:cNvSpPr>
          <p:nvPr>
            <p:ph type="pic" sz="quarter" idx="11"/>
          </p:nvPr>
        </p:nvSpPr>
        <p:spPr>
          <a:xfrm>
            <a:off x="6096001" y="0"/>
            <a:ext cx="6095999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8" name="Tijdelijke aanduiding voor tekst 17"/>
          <p:cNvSpPr>
            <a:spLocks noGrp="1"/>
          </p:cNvSpPr>
          <p:nvPr>
            <p:ph type="body" sz="quarter" idx="13" hasCustomPrompt="1"/>
          </p:nvPr>
        </p:nvSpPr>
        <p:spPr>
          <a:xfrm>
            <a:off x="570316" y="1795801"/>
            <a:ext cx="4955368" cy="4477337"/>
          </a:xfrm>
        </p:spPr>
        <p:txBody>
          <a:bodyPr lIns="0" tIns="0" rIns="0"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457189" indent="0">
              <a:lnSpc>
                <a:spcPct val="110000"/>
              </a:lnSpc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914377" indent="0">
              <a:lnSpc>
                <a:spcPct val="110000"/>
              </a:lnSpc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 marL="1371566" indent="0">
              <a:lnSpc>
                <a:spcPct val="110000"/>
              </a:lnSpc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1828754" indent="0">
              <a:lnSpc>
                <a:spcPct val="110000"/>
              </a:lnSpc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subline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 max of 2 </a:t>
            </a:r>
            <a:r>
              <a:rPr lang="nl-NL" dirty="0" err="1"/>
              <a:t>lines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* </a:t>
            </a: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Brando</a:t>
            </a:r>
            <a:r>
              <a:rPr lang="nl-NL" dirty="0"/>
              <a:t> Sans Light font </a:t>
            </a:r>
            <a:br>
              <a:rPr lang="nl-NL" dirty="0"/>
            </a:br>
            <a:r>
              <a:rPr lang="nl-NL" dirty="0"/>
              <a:t>* </a:t>
            </a:r>
            <a:r>
              <a:rPr lang="nl-NL" dirty="0" err="1"/>
              <a:t>Use</a:t>
            </a:r>
            <a:r>
              <a:rPr lang="nl-NL" dirty="0"/>
              <a:t> font </a:t>
            </a:r>
            <a:r>
              <a:rPr lang="nl-NL" dirty="0" err="1"/>
              <a:t>size</a:t>
            </a:r>
            <a:r>
              <a:rPr lang="nl-NL" dirty="0"/>
              <a:t> 14pt</a:t>
            </a:r>
            <a:br>
              <a:rPr lang="nl-NL" dirty="0"/>
            </a:br>
            <a:r>
              <a:rPr lang="nl-NL" dirty="0"/>
              <a:t>* </a:t>
            </a: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black font </a:t>
            </a:r>
            <a:r>
              <a:rPr lang="nl-NL" dirty="0" err="1"/>
              <a:t>color</a:t>
            </a:r>
            <a:endParaRPr lang="nl-NL" dirty="0"/>
          </a:p>
        </p:txBody>
      </p:sp>
      <p:cxnSp>
        <p:nvCxnSpPr>
          <p:cNvPr id="10" name="Straight Connector 27"/>
          <p:cNvCxnSpPr/>
          <p:nvPr/>
        </p:nvCxnSpPr>
        <p:spPr>
          <a:xfrm>
            <a:off x="12192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570316" y="875194"/>
            <a:ext cx="4955371" cy="652244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cxnSp>
        <p:nvCxnSpPr>
          <p:cNvPr id="23" name="Straight Connector 18"/>
          <p:cNvCxnSpPr/>
          <p:nvPr/>
        </p:nvCxnSpPr>
        <p:spPr>
          <a:xfrm>
            <a:off x="5703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3"/>
          <p:cNvCxnSpPr/>
          <p:nvPr/>
        </p:nvCxnSpPr>
        <p:spPr>
          <a:xfrm>
            <a:off x="5525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72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ch_tex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9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Long text, smaller font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5800"/>
            <a:ext cx="7522289" cy="387886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9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58819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ch_text1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9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Long text, smaller font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5800"/>
            <a:ext cx="7522289" cy="387886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21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50352" y="-14861"/>
            <a:ext cx="3041649" cy="687286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0345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ch_text1_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9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Long text, smaller font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5800"/>
            <a:ext cx="7522289" cy="387886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573528" y="6197600"/>
            <a:ext cx="7522289" cy="435093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33" b="0" i="0" baseline="0">
                <a:solidFill>
                  <a:srgbClr val="232628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source/author here. * Use the Brando Sans Light font * Use font size 10pt</a:t>
            </a:r>
          </a:p>
        </p:txBody>
      </p:sp>
      <p:cxnSp>
        <p:nvCxnSpPr>
          <p:cNvPr id="23" name="Rechte verbindingslijn 22"/>
          <p:cNvCxnSpPr/>
          <p:nvPr/>
        </p:nvCxnSpPr>
        <p:spPr>
          <a:xfrm>
            <a:off x="582754" y="5992965"/>
            <a:ext cx="597351" cy="0"/>
          </a:xfrm>
          <a:prstGeom prst="line">
            <a:avLst/>
          </a:prstGeom>
          <a:ln w="6350">
            <a:solidFill>
              <a:srgbClr val="9797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6"/>
          <p:cNvCxnSpPr/>
          <p:nvPr/>
        </p:nvCxnSpPr>
        <p:spPr>
          <a:xfrm rot="16200000">
            <a:off x="-597659" y="555050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6"/>
          <p:cNvCxnSpPr/>
          <p:nvPr/>
        </p:nvCxnSpPr>
        <p:spPr>
          <a:xfrm rot="16200000">
            <a:off x="-597659" y="5755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32314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_tex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8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5801"/>
            <a:ext cx="7522289" cy="4314092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1970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_text1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8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5801"/>
            <a:ext cx="7522289" cy="4314092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50352" y="-14861"/>
            <a:ext cx="3041649" cy="687286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5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5674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_text1_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9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8049"/>
            <a:ext cx="7522289" cy="3852479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573528" y="6197600"/>
            <a:ext cx="7522289" cy="435093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33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source/author here. * Use the Brando Sans Light font * Use font size 10pt</a:t>
            </a:r>
          </a:p>
        </p:txBody>
      </p:sp>
      <p:cxnSp>
        <p:nvCxnSpPr>
          <p:cNvPr id="25" name="Straight Connector 26"/>
          <p:cNvCxnSpPr/>
          <p:nvPr/>
        </p:nvCxnSpPr>
        <p:spPr>
          <a:xfrm rot="16200000">
            <a:off x="-597659" y="5755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/>
          <p:cNvCxnSpPr/>
          <p:nvPr/>
        </p:nvCxnSpPr>
        <p:spPr>
          <a:xfrm>
            <a:off x="582754" y="5992965"/>
            <a:ext cx="597351" cy="0"/>
          </a:xfrm>
          <a:prstGeom prst="line">
            <a:avLst/>
          </a:prstGeom>
          <a:ln w="6350">
            <a:solidFill>
              <a:srgbClr val="9797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6"/>
          <p:cNvCxnSpPr/>
          <p:nvPr/>
        </p:nvCxnSpPr>
        <p:spPr>
          <a:xfrm rot="16200000">
            <a:off x="-597659" y="555050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7496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465667"/>
            <a:ext cx="4955371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spc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7" y="1795801"/>
            <a:ext cx="4952159" cy="4314092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9" name="Straight Connector 20"/>
          <p:cNvCxnSpPr/>
          <p:nvPr/>
        </p:nvCxnSpPr>
        <p:spPr>
          <a:xfrm rot="16200000">
            <a:off x="-597659" y="241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3"/>
          <p:cNvCxnSpPr/>
          <p:nvPr/>
        </p:nvCxnSpPr>
        <p:spPr>
          <a:xfrm>
            <a:off x="11621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9"/>
          <p:cNvCxnSpPr/>
          <p:nvPr/>
        </p:nvCxnSpPr>
        <p:spPr>
          <a:xfrm>
            <a:off x="5525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afbeelding 2"/>
          <p:cNvSpPr>
            <a:spLocks noGrp="1"/>
          </p:cNvSpPr>
          <p:nvPr>
            <p:ph type="pic" sz="quarter" idx="12"/>
          </p:nvPr>
        </p:nvSpPr>
        <p:spPr>
          <a:xfrm>
            <a:off x="6096001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cxnSp>
        <p:nvCxnSpPr>
          <p:cNvPr id="1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22056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/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66314" y="541820"/>
            <a:ext cx="4954412" cy="985617"/>
          </a:xfrm>
        </p:spPr>
        <p:txBody>
          <a:bodyPr lIns="0" tIns="0" rIns="0" bIns="0" anchor="b" anchorCtr="0">
            <a:noAutofit/>
          </a:bodyPr>
          <a:lstStyle>
            <a:lvl1pPr>
              <a:defRPr sz="3333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6001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666314" y="1795799"/>
            <a:ext cx="4954412" cy="462839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subtext here with a max of 10 lines.</a:t>
            </a:r>
          </a:p>
          <a:p>
            <a:pPr lvl="0"/>
            <a:r>
              <a:rPr lang="en-US" dirty="0"/>
              <a:t>- Use the Brando Sans Light font type</a:t>
            </a:r>
            <a:br>
              <a:rPr lang="en-US" dirty="0"/>
            </a:br>
            <a:r>
              <a:rPr lang="en-US" dirty="0"/>
              <a:t>- Use font size 18pt</a:t>
            </a:r>
            <a:br>
              <a:rPr lang="en-US" dirty="0"/>
            </a:br>
            <a:r>
              <a:rPr lang="en-US" dirty="0"/>
              <a:t>- Use the black font color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12"/>
          <p:cNvCxnSpPr/>
          <p:nvPr/>
        </p:nvCxnSpPr>
        <p:spPr>
          <a:xfrm>
            <a:off x="6666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51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4638914" y="564477"/>
            <a:ext cx="6972185" cy="5714188"/>
          </a:xfrm>
        </p:spPr>
        <p:txBody>
          <a:bodyPr lIns="0" tIns="0" anchor="ctr" anchorCtr="0">
            <a:noAutofit/>
          </a:bodyPr>
          <a:lstStyle>
            <a:lvl1pPr marL="457189" indent="-457189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899562" indent="-423323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255153" indent="-355591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3pPr>
            <a:lvl4pPr marL="1665776" indent="-410623"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285943" indent="-457189">
              <a:lnSpc>
                <a:spcPct val="15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Arial" charset="0"/>
              <a:buChar char="•"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960578"/>
            <a:ext cx="2962611" cy="17276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rgbClr val="F1F1F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Program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075823" y="0"/>
            <a:ext cx="0" cy="6858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03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0756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638913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1580736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5400000">
            <a:off x="12912980" y="1220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12912980" y="581701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524340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55"/>
          <p:cNvCxnSpPr/>
          <p:nvPr/>
        </p:nvCxnSpPr>
        <p:spPr>
          <a:xfrm rot="16200000">
            <a:off x="-650043" y="51811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966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/Picture - 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66314" y="541820"/>
            <a:ext cx="4954413" cy="985617"/>
          </a:xfrm>
        </p:spPr>
        <p:txBody>
          <a:bodyPr lIns="0" tIns="0" rIns="0" bIns="0" anchor="b" anchorCtr="0">
            <a:noAutofit/>
          </a:bodyPr>
          <a:lstStyle>
            <a:lvl1pPr>
              <a:defRPr sz="3333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Long text, smaller font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6001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666314" y="1795799"/>
            <a:ext cx="4954413" cy="462839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subtext here with a max of 10 lines.</a:t>
            </a:r>
          </a:p>
          <a:p>
            <a:pPr lvl="0"/>
            <a:r>
              <a:rPr lang="en-US" dirty="0"/>
              <a:t>- Use the Brando Sans Light font type</a:t>
            </a:r>
            <a:br>
              <a:rPr lang="en-US" dirty="0"/>
            </a:br>
            <a:r>
              <a:rPr lang="en-US" dirty="0"/>
              <a:t>- Use font size 14pt</a:t>
            </a:r>
            <a:br>
              <a:rPr lang="en-US" dirty="0"/>
            </a:br>
            <a:r>
              <a:rPr lang="en-US" dirty="0"/>
              <a:t>- Use the black font color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2"/>
          <p:cNvCxnSpPr/>
          <p:nvPr/>
        </p:nvCxnSpPr>
        <p:spPr>
          <a:xfrm>
            <a:off x="6666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3442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/Picture -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6666314" y="1795799"/>
            <a:ext cx="4954413" cy="4620580"/>
          </a:xfrm>
        </p:spPr>
        <p:txBody>
          <a:bodyPr lIns="0" tIns="0">
            <a:noAutofit/>
          </a:bodyPr>
          <a:lstStyle>
            <a:lvl1pPr indent="-324592">
              <a:lnSpc>
                <a:spcPct val="110000"/>
              </a:lnSpc>
              <a:spcBef>
                <a:spcPts val="800"/>
              </a:spcBef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66314" y="541820"/>
            <a:ext cx="4954413" cy="985617"/>
          </a:xfrm>
        </p:spPr>
        <p:txBody>
          <a:bodyPr lIns="0" tIns="0" rIns="0" bIns="0" anchor="b" anchorCtr="0">
            <a:noAutofit/>
          </a:bodyPr>
          <a:lstStyle>
            <a:lvl1pPr>
              <a:defRPr sz="3333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6001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12"/>
          <p:cNvCxnSpPr/>
          <p:nvPr/>
        </p:nvCxnSpPr>
        <p:spPr>
          <a:xfrm>
            <a:off x="6666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4580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/Picture - Bullets_CLI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6666314" y="1795799"/>
            <a:ext cx="4940865" cy="4620580"/>
          </a:xfrm>
        </p:spPr>
        <p:txBody>
          <a:bodyPr lIns="0" tIns="0">
            <a:noAutofit/>
          </a:bodyPr>
          <a:lstStyle>
            <a:lvl1pPr indent="-324592">
              <a:lnSpc>
                <a:spcPct val="110000"/>
              </a:lnSpc>
              <a:spcBef>
                <a:spcPts val="800"/>
              </a:spcBef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66314" y="541820"/>
            <a:ext cx="4940865" cy="985617"/>
          </a:xfrm>
        </p:spPr>
        <p:txBody>
          <a:bodyPr lIns="0" tIns="0" rIns="0" bIns="0" anchor="b" anchorCtr="0">
            <a:noAutofit/>
          </a:bodyPr>
          <a:lstStyle>
            <a:lvl1pPr>
              <a:defRPr sz="3333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6001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12"/>
          <p:cNvCxnSpPr/>
          <p:nvPr/>
        </p:nvCxnSpPr>
        <p:spPr>
          <a:xfrm>
            <a:off x="6666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046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3267" y="1694986"/>
            <a:ext cx="9905467" cy="3468029"/>
          </a:xfrm>
        </p:spPr>
        <p:txBody>
          <a:bodyPr lIns="0" tIns="0" rIns="0" bIns="0" anchor="ctr">
            <a:noAutofit/>
          </a:bodyPr>
          <a:lstStyle>
            <a:lvl1pPr algn="ctr">
              <a:defRPr sz="5333" baseline="0">
                <a:latin typeface="Brando Sans Light"/>
                <a:cs typeface="Brando Sans Light"/>
              </a:defRPr>
            </a:lvl1pPr>
          </a:lstStyle>
          <a:p>
            <a:r>
              <a:rPr lang="en-US" dirty="0"/>
              <a:t>Place statement here</a:t>
            </a:r>
            <a:br>
              <a:rPr lang="en-US" dirty="0"/>
            </a:b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40pt</a:t>
            </a:r>
            <a:br>
              <a:rPr lang="en-US" dirty="0"/>
            </a:br>
            <a:r>
              <a:rPr lang="en-US" dirty="0"/>
              <a:t>* Use black text color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115763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487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hoek 4"/>
          <p:cNvSpPr/>
          <p:nvPr/>
        </p:nvSpPr>
        <p:spPr>
          <a:xfrm>
            <a:off x="-3656195" y="0"/>
            <a:ext cx="2916820" cy="2167467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6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Delete</a:t>
            </a:r>
            <a:r>
              <a:rPr lang="en-US" sz="1333" baseline="0" dirty="0"/>
              <a:t> subtitle if you don’t need one.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7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4919134" y="5340351"/>
            <a:ext cx="2353733" cy="446616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Subtitle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5802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tatement Black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3267" y="1694986"/>
            <a:ext cx="9905467" cy="3468029"/>
          </a:xfrm>
        </p:spPr>
        <p:txBody>
          <a:bodyPr lIns="0" tIns="0" rIns="0" bIns="0" anchor="ctr">
            <a:noAutofit/>
          </a:bodyPr>
          <a:lstStyle>
            <a:lvl1pPr algn="ctr">
              <a:defRPr sz="5333" baseline="0">
                <a:solidFill>
                  <a:schemeClr val="bg1"/>
                </a:solidFill>
                <a:latin typeface="Brando Sans Light"/>
                <a:cs typeface="Brando Sans Light"/>
              </a:defRPr>
            </a:lvl1pPr>
          </a:lstStyle>
          <a:p>
            <a:r>
              <a:rPr lang="en-US" dirty="0"/>
              <a:t>Place statement here</a:t>
            </a:r>
            <a:br>
              <a:rPr lang="en-US" dirty="0"/>
            </a:b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40pt</a:t>
            </a:r>
            <a:br>
              <a:rPr lang="en-US" dirty="0"/>
            </a:br>
            <a:r>
              <a:rPr lang="en-US" dirty="0"/>
              <a:t>* Use black text color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115763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487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hoek 4"/>
          <p:cNvSpPr/>
          <p:nvPr/>
        </p:nvSpPr>
        <p:spPr>
          <a:xfrm>
            <a:off x="-3656195" y="0"/>
            <a:ext cx="2916820" cy="22352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6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Delete subtitle if you don’t need one.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7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4919134" y="5340351"/>
            <a:ext cx="2353733" cy="446616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Subtitle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69558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Green">
    <p:bg>
      <p:bgPr>
        <a:solidFill>
          <a:srgbClr val="55C3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3267" y="1694986"/>
            <a:ext cx="9905467" cy="3468029"/>
          </a:xfrm>
        </p:spPr>
        <p:txBody>
          <a:bodyPr lIns="0" tIns="0" rIns="0" bIns="0" anchor="ctr">
            <a:noAutofit/>
          </a:bodyPr>
          <a:lstStyle>
            <a:lvl1pPr algn="ctr">
              <a:defRPr sz="5333" baseline="0">
                <a:solidFill>
                  <a:schemeClr val="bg1"/>
                </a:solidFill>
                <a:latin typeface="Brando Sans Light"/>
                <a:cs typeface="Brando Sans Light"/>
              </a:defRPr>
            </a:lvl1pPr>
          </a:lstStyle>
          <a:p>
            <a:r>
              <a:rPr lang="en-US" dirty="0"/>
              <a:t>Place statement here</a:t>
            </a:r>
            <a:br>
              <a:rPr lang="en-US" dirty="0"/>
            </a:b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40pt</a:t>
            </a:r>
            <a:br>
              <a:rPr lang="en-US" dirty="0"/>
            </a:br>
            <a:r>
              <a:rPr lang="en-US" dirty="0"/>
              <a:t>* Use black text color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115763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487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hoek 4"/>
          <p:cNvSpPr/>
          <p:nvPr/>
        </p:nvSpPr>
        <p:spPr>
          <a:xfrm>
            <a:off x="-3656195" y="0"/>
            <a:ext cx="2916820" cy="22352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6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Delete subtitle if you don’t need one.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7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4919134" y="5340351"/>
            <a:ext cx="2353733" cy="446616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Subtitle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4040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574757" y="598245"/>
            <a:ext cx="11041244" cy="929193"/>
          </a:xfrm>
        </p:spPr>
        <p:txBody>
          <a:bodyPr lIns="0" tIns="0" rIns="0" bIns="0" anchor="b" anchorCtr="0">
            <a:noAutofit/>
          </a:bodyPr>
          <a:lstStyle>
            <a:lvl1pPr>
              <a:defRPr sz="3333" b="0" i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/>
              <a:t>Place </a:t>
            </a:r>
            <a:r>
              <a:rPr lang="en-US" dirty="0"/>
              <a:t>title here on max </a:t>
            </a:r>
            <a:r>
              <a:rPr lang="en-US"/>
              <a:t>2 lines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70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161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hoek 7"/>
          <p:cNvSpPr/>
          <p:nvPr/>
        </p:nvSpPr>
        <p:spPr>
          <a:xfrm>
            <a:off x="-3656195" y="0"/>
            <a:ext cx="2916820" cy="3120733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9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mr-IN" sz="1333" dirty="0"/>
              <a:t>…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0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12515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screen picture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308100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screen picture + text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618724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1192107"/>
            <a:ext cx="4307840" cy="430784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581633" y="6315256"/>
            <a:ext cx="11036667" cy="419136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Edit subtext for the legend of this image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816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16200000">
            <a:off x="-597659" y="587346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200000">
            <a:off x="-597659" y="574478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161266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99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/>
        </p:nvCxnSpPr>
        <p:spPr>
          <a:xfrm>
            <a:off x="57031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1613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hoek 8"/>
          <p:cNvSpPr/>
          <p:nvPr/>
        </p:nvSpPr>
        <p:spPr>
          <a:xfrm>
            <a:off x="-3656195" y="0"/>
            <a:ext cx="2916820" cy="3265715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0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Since you can’t use tables in a </a:t>
            </a:r>
            <a:r>
              <a:rPr lang="en-US" sz="1333" dirty="0" err="1"/>
              <a:t>masterslide</a:t>
            </a:r>
            <a:r>
              <a:rPr lang="en-US" sz="1333" dirty="0"/>
              <a:t>, you’re supposed to</a:t>
            </a:r>
            <a:r>
              <a:rPr lang="en-US" sz="1333" baseline="0" dirty="0"/>
              <a:t> use this slide as an example.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You can edit this table, add rows, </a:t>
            </a:r>
            <a:r>
              <a:rPr lang="en-US" sz="1333" baseline="0" dirty="0" err="1"/>
              <a:t>etc</a:t>
            </a:r>
            <a:r>
              <a:rPr lang="en-US" sz="1333" baseline="0" dirty="0"/>
              <a:t> as long as you keep the table between the lines.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2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</p:spTree>
    <p:extLst>
      <p:ext uri="{BB962C8B-B14F-4D97-AF65-F5344CB8AC3E}">
        <p14:creationId xmlns:p14="http://schemas.microsoft.com/office/powerpoint/2010/main" val="1462872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_CLICK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960578"/>
            <a:ext cx="2962611" cy="17276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rgbClr val="F1F1F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Program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075823" y="0"/>
            <a:ext cx="0" cy="6858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03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0756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638913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1580736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5400000">
            <a:off x="12912980" y="1220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12912980" y="581701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524340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55"/>
          <p:cNvCxnSpPr/>
          <p:nvPr/>
        </p:nvCxnSpPr>
        <p:spPr>
          <a:xfrm rot="16200000">
            <a:off x="-650043" y="51811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4638914" y="564477"/>
            <a:ext cx="6972185" cy="5714188"/>
          </a:xfrm>
        </p:spPr>
        <p:txBody>
          <a:bodyPr lIns="0" tIns="0" anchor="ctr" anchorCtr="0">
            <a:noAutofit/>
          </a:bodyPr>
          <a:lstStyle>
            <a:lvl1pPr marL="457189" indent="-457189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899562" indent="-423323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255153" indent="-355591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3pPr>
            <a:lvl4pPr marL="1665776" indent="-410623"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285943" indent="-457189">
              <a:lnSpc>
                <a:spcPct val="15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Arial" charset="0"/>
              <a:buChar char="•"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</p:txBody>
      </p:sp>
    </p:spTree>
    <p:extLst>
      <p:ext uri="{BB962C8B-B14F-4D97-AF65-F5344CB8AC3E}">
        <p14:creationId xmlns:p14="http://schemas.microsoft.com/office/powerpoint/2010/main" val="453999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/>
        </p:nvCxnSpPr>
        <p:spPr>
          <a:xfrm>
            <a:off x="57031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-597659" y="548971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806126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hoek 8"/>
          <p:cNvSpPr/>
          <p:nvPr/>
        </p:nvSpPr>
        <p:spPr>
          <a:xfrm>
            <a:off x="-3656195" y="-1"/>
            <a:ext cx="2916820" cy="3503271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0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bottom</a:t>
            </a:r>
            <a:r>
              <a:rPr lang="en-US" sz="1333" baseline="0" dirty="0"/>
              <a:t> of the line of the quote needs to be aligned with the horizontal dotted line which the arrow is pointing to.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side of the line of the quote needs to be aligned with the left vertical dotted lines.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2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12"/>
          <p:cNvCxnSpPr/>
          <p:nvPr/>
        </p:nvCxnSpPr>
        <p:spPr>
          <a:xfrm flipV="1">
            <a:off x="570313" y="7033011"/>
            <a:ext cx="0" cy="1408791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34812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 rot="16200000">
            <a:off x="-597659" y="52377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31999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103999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hoek 7"/>
          <p:cNvSpPr/>
          <p:nvPr/>
        </p:nvSpPr>
        <p:spPr>
          <a:xfrm>
            <a:off x="-3656195" y="0"/>
            <a:ext cx="2916820" cy="3437467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9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top </a:t>
            </a:r>
            <a:r>
              <a:rPr lang="en-US" sz="1333" baseline="0" dirty="0"/>
              <a:t>of the line of the quote needs to be aligned with the horizontal dotted line on </a:t>
            </a:r>
            <a:br>
              <a:rPr lang="en-US" sz="1333" baseline="0" dirty="0"/>
            </a:br>
            <a:r>
              <a:rPr lang="en-US" sz="1333" baseline="0" dirty="0"/>
              <a:t>the left.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width of the table needs to fit between the two vertical line on the top.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11"/>
          <p:cNvCxnSpPr/>
          <p:nvPr/>
        </p:nvCxnSpPr>
        <p:spPr>
          <a:xfrm flipV="1">
            <a:off x="4319996" y="7742926"/>
            <a:ext cx="0" cy="153225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4"/>
          <p:cNvCxnSpPr/>
          <p:nvPr/>
        </p:nvCxnSpPr>
        <p:spPr>
          <a:xfrm flipV="1">
            <a:off x="11039996" y="7742927"/>
            <a:ext cx="0" cy="126989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9"/>
          <p:cNvCxnSpPr/>
          <p:nvPr/>
        </p:nvCxnSpPr>
        <p:spPr>
          <a:xfrm flipH="1">
            <a:off x="12382445" y="966239"/>
            <a:ext cx="997889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5931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+ Imag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48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302690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16200000">
            <a:off x="-597659" y="547565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034435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62240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-3656195" y="0"/>
            <a:ext cx="2916820" cy="34544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3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bottom</a:t>
            </a:r>
            <a:r>
              <a:rPr lang="en-US" sz="1333" baseline="0" dirty="0"/>
              <a:t> of the line of the quote needs to be aligned with the horizontal dotted line  on the left.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width of the table needs to fit between the two vertical line on the top.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21"/>
          <p:cNvCxnSpPr/>
          <p:nvPr/>
        </p:nvCxnSpPr>
        <p:spPr>
          <a:xfrm flipV="1">
            <a:off x="10340024" y="7063879"/>
            <a:ext cx="0" cy="1393357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2"/>
          <p:cNvCxnSpPr/>
          <p:nvPr/>
        </p:nvCxnSpPr>
        <p:spPr>
          <a:xfrm flipV="1">
            <a:off x="3618079" y="7063877"/>
            <a:ext cx="0" cy="1593987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0"/>
          <p:cNvCxnSpPr/>
          <p:nvPr/>
        </p:nvCxnSpPr>
        <p:spPr>
          <a:xfrm flipH="1">
            <a:off x="12459610" y="5925435"/>
            <a:ext cx="997889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20770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+ Imag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9144000" y="0"/>
            <a:ext cx="3048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 rot="16200000">
            <a:off x="-597659" y="647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4402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913583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-3656195" y="0"/>
            <a:ext cx="2916820" cy="35052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3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</a:t>
            </a:r>
            <a:r>
              <a:rPr lang="en-US" sz="1333" baseline="0" dirty="0"/>
              <a:t> top of the vertical line needs to be aligned with the dotted line on the left side.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left side  table needs to be aligned with the dotted line with the left line on the top of </a:t>
            </a:r>
            <a:br>
              <a:rPr lang="en-US" sz="1333" baseline="0" dirty="0"/>
            </a:br>
            <a:r>
              <a:rPr lang="en-US" sz="1333" baseline="0" dirty="0"/>
              <a:t>this slide.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0" name="Straight Connector 16"/>
          <p:cNvCxnSpPr/>
          <p:nvPr/>
        </p:nvCxnSpPr>
        <p:spPr>
          <a:xfrm flipH="1">
            <a:off x="12391760" y="1089600"/>
            <a:ext cx="895976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7"/>
          <p:cNvCxnSpPr/>
          <p:nvPr/>
        </p:nvCxnSpPr>
        <p:spPr>
          <a:xfrm flipV="1">
            <a:off x="544028" y="7125609"/>
            <a:ext cx="0" cy="1161864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9342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_black">
    <p:bg>
      <p:bgPr>
        <a:solidFill>
          <a:srgbClr val="232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/>
        </p:nvCxnSpPr>
        <p:spPr>
          <a:xfrm>
            <a:off x="57031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-597659" y="548971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806126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hoek 8"/>
          <p:cNvSpPr/>
          <p:nvPr/>
        </p:nvSpPr>
        <p:spPr>
          <a:xfrm>
            <a:off x="-3656195" y="-1"/>
            <a:ext cx="2916820" cy="3503271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0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bottom</a:t>
            </a:r>
            <a:r>
              <a:rPr lang="en-US" sz="1333" baseline="0" dirty="0"/>
              <a:t> of the line of the quote needs to be aligned with the horizontal dotted line which the arrow is pointing to.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side of the line of the quote needs to be aligned with the left vertical dotted lines.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2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12"/>
          <p:cNvCxnSpPr/>
          <p:nvPr/>
        </p:nvCxnSpPr>
        <p:spPr>
          <a:xfrm flipV="1">
            <a:off x="570313" y="7033011"/>
            <a:ext cx="0" cy="1408791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8528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_black">
    <p:bg>
      <p:bgPr>
        <a:solidFill>
          <a:srgbClr val="232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 rot="16200000">
            <a:off x="-597659" y="52377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31999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103999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hoek 7"/>
          <p:cNvSpPr/>
          <p:nvPr/>
        </p:nvSpPr>
        <p:spPr>
          <a:xfrm>
            <a:off x="-3656195" y="0"/>
            <a:ext cx="2916820" cy="3437467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9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top </a:t>
            </a:r>
            <a:r>
              <a:rPr lang="en-US" sz="1333" baseline="0" dirty="0"/>
              <a:t>of the line of the quote needs to be aligned with the horizontal dotted line on </a:t>
            </a:r>
            <a:br>
              <a:rPr lang="en-US" sz="1333" baseline="0" dirty="0"/>
            </a:br>
            <a:r>
              <a:rPr lang="en-US" sz="1333" baseline="0" dirty="0"/>
              <a:t>the left.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width of the table needs to fit between the two vertical line on the top.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11"/>
          <p:cNvCxnSpPr/>
          <p:nvPr/>
        </p:nvCxnSpPr>
        <p:spPr>
          <a:xfrm flipV="1">
            <a:off x="4319996" y="7742926"/>
            <a:ext cx="0" cy="153225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4"/>
          <p:cNvCxnSpPr/>
          <p:nvPr/>
        </p:nvCxnSpPr>
        <p:spPr>
          <a:xfrm flipV="1">
            <a:off x="11039996" y="7742927"/>
            <a:ext cx="0" cy="126989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9"/>
          <p:cNvCxnSpPr/>
          <p:nvPr/>
        </p:nvCxnSpPr>
        <p:spPr>
          <a:xfrm flipH="1">
            <a:off x="12382445" y="966239"/>
            <a:ext cx="997889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3540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+ Image 1_black">
    <p:bg>
      <p:bgPr>
        <a:solidFill>
          <a:srgbClr val="232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48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302690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16200000">
            <a:off x="-597659" y="547565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034435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62240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-3656195" y="0"/>
            <a:ext cx="2916820" cy="34544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3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bottom</a:t>
            </a:r>
            <a:r>
              <a:rPr lang="en-US" sz="1333" baseline="0" dirty="0"/>
              <a:t> of the line of the quote needs to be aligned with the horizontal dotted line  on the left.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width of the table needs to fit between the two vertical line on the top.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21"/>
          <p:cNvCxnSpPr/>
          <p:nvPr/>
        </p:nvCxnSpPr>
        <p:spPr>
          <a:xfrm flipV="1">
            <a:off x="10340024" y="7063879"/>
            <a:ext cx="0" cy="1393357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2"/>
          <p:cNvCxnSpPr/>
          <p:nvPr/>
        </p:nvCxnSpPr>
        <p:spPr>
          <a:xfrm flipV="1">
            <a:off x="3618079" y="7063877"/>
            <a:ext cx="0" cy="1593987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0"/>
          <p:cNvCxnSpPr/>
          <p:nvPr/>
        </p:nvCxnSpPr>
        <p:spPr>
          <a:xfrm flipH="1">
            <a:off x="12459610" y="5925435"/>
            <a:ext cx="997889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4950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+ Image 2_black">
    <p:bg>
      <p:bgPr>
        <a:solidFill>
          <a:srgbClr val="232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9144000" y="0"/>
            <a:ext cx="3048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 rot="16200000">
            <a:off x="-597659" y="647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4402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913583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-3656195" y="0"/>
            <a:ext cx="2916820" cy="35052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3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</a:t>
            </a:r>
            <a:r>
              <a:rPr lang="en-US" sz="1333" baseline="0" dirty="0"/>
              <a:t> top of the vertical line needs to be aligned with the dotted line on the left side.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left side  table needs to be aligned with the dotted line with the left line on the top of </a:t>
            </a:r>
            <a:br>
              <a:rPr lang="en-US" sz="1333" baseline="0" dirty="0"/>
            </a:br>
            <a:r>
              <a:rPr lang="en-US" sz="1333" baseline="0" dirty="0"/>
              <a:t>this slide.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0" name="Straight Connector 16"/>
          <p:cNvCxnSpPr/>
          <p:nvPr/>
        </p:nvCxnSpPr>
        <p:spPr>
          <a:xfrm flipH="1">
            <a:off x="12391760" y="1089600"/>
            <a:ext cx="895976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7"/>
          <p:cNvCxnSpPr/>
          <p:nvPr/>
        </p:nvCxnSpPr>
        <p:spPr>
          <a:xfrm flipV="1">
            <a:off x="544028" y="7125609"/>
            <a:ext cx="0" cy="1161864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83042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ubl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383999" y="384000"/>
            <a:ext cx="5520000" cy="265046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7995" y="340733"/>
            <a:ext cx="5520004" cy="701607"/>
          </a:xfrm>
        </p:spPr>
        <p:txBody>
          <a:bodyPr lIns="0" tIns="0" rIns="0" bIns="0" anchor="b" anchorCtr="0">
            <a:noAutofit/>
          </a:bodyPr>
          <a:lstStyle>
            <a:lvl1pPr>
              <a:defRPr sz="1867" b="1" i="0" baseline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r>
              <a:rPr lang="en-US" dirty="0"/>
              <a:t>Place title here with a max of 2 lines</a:t>
            </a:r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6287997" y="1100234"/>
            <a:ext cx="5520004" cy="1902449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subtext here with a max of 5 lines.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black color for text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3429001"/>
            <a:ext cx="12192000" cy="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383998" y="3813002"/>
            <a:ext cx="5520001" cy="266099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6287997" y="4487808"/>
            <a:ext cx="5520004" cy="1937472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subtext here with a max of 5 lines.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 * Use font size 14pt</a:t>
            </a:r>
            <a:br>
              <a:rPr lang="en-US" dirty="0"/>
            </a:br>
            <a:r>
              <a:rPr lang="en-US" dirty="0"/>
              <a:t> * Use black color for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6287996" y="3736789"/>
            <a:ext cx="5520005" cy="707983"/>
          </a:xfrm>
        </p:spPr>
        <p:txBody>
          <a:bodyPr lIns="0" tIns="0" rIns="0" bIns="0" anchor="b" anchorCtr="0">
            <a:normAutofit/>
          </a:bodyPr>
          <a:lstStyle>
            <a:lvl1pPr marL="0" indent="0">
              <a:buNone/>
              <a:defRPr sz="1867" b="1" i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Place title here with a max of 2 lines</a:t>
            </a:r>
          </a:p>
        </p:txBody>
      </p:sp>
      <p:cxnSp>
        <p:nvCxnSpPr>
          <p:cNvPr id="21" name="Straight Connector 20"/>
          <p:cNvCxnSpPr/>
          <p:nvPr/>
        </p:nvCxnSpPr>
        <p:spPr>
          <a:xfrm rot="16200000">
            <a:off x="-597659" y="259200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0013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>
            <a:off x="-597659" y="29848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>
            <a:off x="-597659" y="3370539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180799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0511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25585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16200000">
            <a:off x="-597659" y="602068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16200000">
            <a:off x="-597659" y="67602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rot="16200000">
            <a:off x="-597659" y="59939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16200000">
            <a:off x="-597659" y="409406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rot="16200000">
            <a:off x="-597659" y="399454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97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ubl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384000" y="384000"/>
            <a:ext cx="5325691" cy="402981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3999" y="4671746"/>
            <a:ext cx="5325692" cy="465237"/>
          </a:xfrm>
        </p:spPr>
        <p:txBody>
          <a:bodyPr lIns="0" tIns="0" rIns="0" bIns="0" anchor="b" anchorCtr="0">
            <a:noAutofit/>
          </a:bodyPr>
          <a:lstStyle>
            <a:lvl1pPr>
              <a:defRPr sz="1867" b="1" i="0" baseline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r>
              <a:rPr lang="en-US" dirty="0"/>
              <a:t>Place title here</a:t>
            </a:r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383999" y="5204033"/>
            <a:ext cx="5325692" cy="1190351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subtext here with a max of 3 lines.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Use the Brando Sans Light font  - Use font size 16pt - Use black color for text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6481156" y="5204034"/>
            <a:ext cx="5325689" cy="1190349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subtext here with a max of 3 lines.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Use the Brando Sans Light font  - Use font size 16pt - Use black color for text</a:t>
            </a:r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6481156" y="384000"/>
            <a:ext cx="5325689" cy="402981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481155" y="4671746"/>
            <a:ext cx="5325691" cy="481487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1867" b="1" i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Place title here</a:t>
            </a:r>
          </a:p>
        </p:txBody>
      </p:sp>
      <p:cxnSp>
        <p:nvCxnSpPr>
          <p:cNvPr id="21" name="Straight Connector 20"/>
          <p:cNvCxnSpPr/>
          <p:nvPr/>
        </p:nvCxnSpPr>
        <p:spPr>
          <a:xfrm rot="16200000">
            <a:off x="-687971" y="-5846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890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>
            <a:off x="-597659" y="4694520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>
            <a:off x="-597659" y="396588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180684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72034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0581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4811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rot="16200000">
            <a:off x="-597659" y="603153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113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/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437" y="1574943"/>
            <a:ext cx="9318465" cy="1460203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4267" b="0" i="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Name of the chapter in max 2 lines.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595551" y="3422400"/>
            <a:ext cx="590241" cy="0"/>
          </a:xfrm>
          <a:prstGeom prst="line">
            <a:avLst/>
          </a:prstGeom>
          <a:ln w="63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95551" y="3913425"/>
            <a:ext cx="5649237" cy="129417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133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subline here with a max of 2 lines.</a:t>
            </a:r>
            <a:br>
              <a:rPr lang="en-US" dirty="0"/>
            </a:br>
            <a:r>
              <a:rPr lang="en-US" dirty="0"/>
              <a:t>* Use the Brando Sans Light font type</a:t>
            </a:r>
            <a:br>
              <a:rPr lang="en-US" dirty="0"/>
            </a:br>
            <a:r>
              <a:rPr lang="en-US" dirty="0"/>
              <a:t>* Use font size 16pt</a:t>
            </a:r>
            <a:br>
              <a:rPr lang="en-US" dirty="0"/>
            </a:br>
            <a:r>
              <a:rPr lang="en-US" dirty="0"/>
              <a:t>* Use the white font color</a:t>
            </a:r>
          </a:p>
        </p:txBody>
      </p:sp>
      <p:cxnSp>
        <p:nvCxnSpPr>
          <p:cNvPr id="21" name="Straight Connector 20"/>
          <p:cNvCxnSpPr/>
          <p:nvPr/>
        </p:nvCxnSpPr>
        <p:spPr>
          <a:xfrm rot="16200000">
            <a:off x="-597659" y="2600239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70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>
            <a:off x="-597659" y="29848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16200000">
            <a:off x="-597659" y="347096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8799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9722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uble 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3480" y="1769552"/>
            <a:ext cx="4952024" cy="465237"/>
          </a:xfrm>
        </p:spPr>
        <p:txBody>
          <a:bodyPr lIns="0" tIns="0" rIns="0" bIns="0" anchor="b" anchorCtr="0">
            <a:noAutofit/>
          </a:bodyPr>
          <a:lstStyle>
            <a:lvl1pPr>
              <a:defRPr sz="1867" b="1" i="0" baseline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r>
              <a:rPr lang="en-US" dirty="0"/>
              <a:t>Place subtitle here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688753" y="1769553"/>
            <a:ext cx="4937241" cy="481487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1867" b="1" i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Place subtitle here</a:t>
            </a:r>
          </a:p>
        </p:txBody>
      </p:sp>
      <p:cxnSp>
        <p:nvCxnSpPr>
          <p:cNvPr id="21" name="Straight Connector 20"/>
          <p:cNvCxnSpPr/>
          <p:nvPr/>
        </p:nvCxnSpPr>
        <p:spPr>
          <a:xfrm rot="16200000">
            <a:off x="-687971" y="-5846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8259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>
            <a:off x="-597659" y="4694520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>
            <a:off x="-597659" y="396588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162599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53550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0581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68875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rot="16200000">
            <a:off x="-597659" y="603153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jdelijke aanduiding voor tekst 5"/>
          <p:cNvSpPr>
            <a:spLocks noGrp="1"/>
          </p:cNvSpPr>
          <p:nvPr>
            <p:ph type="body" sz="quarter" idx="18" hasCustomPrompt="1"/>
          </p:nvPr>
        </p:nvSpPr>
        <p:spPr>
          <a:xfrm>
            <a:off x="582598" y="923573"/>
            <a:ext cx="4951876" cy="603865"/>
          </a:xfrm>
        </p:spPr>
        <p:txBody>
          <a:bodyPr lIns="0" rIns="0" anchor="b" anchorCtr="0">
            <a:normAutofit/>
          </a:bodyPr>
          <a:lstStyle>
            <a:lvl1pPr marL="0" indent="0">
              <a:buNone/>
              <a:defRPr sz="3333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31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582597" y="2298838"/>
            <a:ext cx="4953000" cy="4157133"/>
          </a:xfrm>
        </p:spPr>
        <p:txBody>
          <a:bodyPr lIns="0">
            <a:normAutofit/>
          </a:bodyPr>
          <a:lstStyle>
            <a:lvl1pPr marL="324592" indent="-323843">
              <a:lnSpc>
                <a:spcPct val="110000"/>
              </a:lnSpc>
              <a:spcBef>
                <a:spcPts val="800"/>
              </a:spcBef>
              <a:tabLst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subtext.</a:t>
            </a:r>
          </a:p>
          <a:p>
            <a:pPr lvl="0"/>
            <a:r>
              <a:rPr lang="en-US" dirty="0"/>
              <a:t>Use the Brando Sans Light font  </a:t>
            </a:r>
          </a:p>
          <a:p>
            <a:pPr lvl="0"/>
            <a:r>
              <a:rPr lang="en-US" dirty="0"/>
              <a:t>Use font size 14pt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sp>
        <p:nvSpPr>
          <p:cNvPr id="30" name="Tijdelijke aanduiding voor inhoud 4"/>
          <p:cNvSpPr>
            <a:spLocks noGrp="1"/>
          </p:cNvSpPr>
          <p:nvPr>
            <p:ph sz="quarter" idx="21" hasCustomPrompt="1"/>
          </p:nvPr>
        </p:nvSpPr>
        <p:spPr>
          <a:xfrm>
            <a:off x="6688752" y="2298838"/>
            <a:ext cx="4953000" cy="4157133"/>
          </a:xfrm>
        </p:spPr>
        <p:txBody>
          <a:bodyPr lIns="0">
            <a:normAutofit/>
          </a:bodyPr>
          <a:lstStyle>
            <a:lvl1pPr marL="324592" indent="-324592">
              <a:lnSpc>
                <a:spcPct val="110000"/>
              </a:lnSpc>
              <a:spcBef>
                <a:spcPts val="800"/>
              </a:spcBef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subtext.</a:t>
            </a:r>
          </a:p>
          <a:p>
            <a:pPr lvl="0"/>
            <a:r>
              <a:rPr lang="en-US" dirty="0"/>
              <a:t>Use the Brando Sans Light font  </a:t>
            </a:r>
          </a:p>
          <a:p>
            <a:pPr lvl="0"/>
            <a:r>
              <a:rPr lang="en-US" dirty="0"/>
              <a:t>Use font size 14pt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cxnSp>
        <p:nvCxnSpPr>
          <p:cNvPr id="17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337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ipl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384001" y="384000"/>
            <a:ext cx="3297833" cy="269109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4001" y="3296449"/>
            <a:ext cx="3297833" cy="454273"/>
          </a:xfrm>
        </p:spPr>
        <p:txBody>
          <a:bodyPr lIns="0" tIns="0" rIns="0" bIns="0" anchor="b" anchorCtr="0">
            <a:noAutofit/>
          </a:bodyPr>
          <a:lstStyle>
            <a:lvl1pPr>
              <a:defRPr sz="1867" b="1" i="0" baseline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r>
              <a:rPr lang="en-US" dirty="0"/>
              <a:t>Place title here</a:t>
            </a:r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384001" y="3800587"/>
            <a:ext cx="3297833" cy="2613352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Maximum of 6 lines of text. 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the Brando Sans light font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font size 14pt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black font color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8131669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065835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4449834" y="384000"/>
            <a:ext cx="3292329" cy="269109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4449836" y="3800587"/>
            <a:ext cx="3292329" cy="2613352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Maximum of 6 lines of text. 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the Brando Sans light font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font size 14pt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black font color</a:t>
            </a:r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8515670" y="384000"/>
            <a:ext cx="3292327" cy="269109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8515670" y="3800587"/>
            <a:ext cx="3292327" cy="2613352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Maximum of 6 lines of text. 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the Brando Sans light font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font size 14pt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black font color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449834" y="3296449"/>
            <a:ext cx="3292329" cy="454273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1867" b="1" i="0">
                <a:solidFill>
                  <a:schemeClr val="tx1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Place title here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8515670" y="3296449"/>
            <a:ext cx="3292327" cy="454273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1867" b="1" i="0">
                <a:solidFill>
                  <a:schemeClr val="tx1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Place title here</a:t>
            </a:r>
          </a:p>
        </p:txBody>
      </p:sp>
      <p:cxnSp>
        <p:nvCxnSpPr>
          <p:cNvPr id="27" name="Straight Connector 26"/>
          <p:cNvCxnSpPr/>
          <p:nvPr/>
        </p:nvCxnSpPr>
        <p:spPr>
          <a:xfrm rot="16200000">
            <a:off x="-687971" y="-5846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890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rot="16200000">
            <a:off x="-597659" y="263263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16200000">
            <a:off x="-597659" y="330298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180684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06583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6818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8131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16200000">
            <a:off x="-597659" y="605557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16200000">
            <a:off x="-597659" y="340574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445447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774216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8515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56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/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iple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384001" y="1236134"/>
            <a:ext cx="3297833" cy="3254164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4001" y="4803516"/>
            <a:ext cx="3297833" cy="454273"/>
          </a:xfrm>
        </p:spPr>
        <p:txBody>
          <a:bodyPr lIns="0" tIns="0" rIns="0" bIns="0" anchor="b" anchorCtr="0">
            <a:noAutofit/>
          </a:bodyPr>
          <a:lstStyle>
            <a:lvl1pPr algn="ctr">
              <a:defRPr sz="1867" b="1" i="0" baseline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r>
              <a:rPr lang="en-US" dirty="0"/>
              <a:t>Name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8131669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065835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16200000">
            <a:off x="-687971" y="79367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890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16200000">
            <a:off x="-597659" y="404783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180684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06583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6818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8131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16200000">
            <a:off x="-597659" y="481532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445447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774216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8515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4444330" y="1236134"/>
            <a:ext cx="3297833" cy="3254164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8492078" y="1236134"/>
            <a:ext cx="3297833" cy="3254164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449834" y="4803516"/>
            <a:ext cx="3292329" cy="454273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buNone/>
              <a:defRPr sz="1867" b="1" i="0">
                <a:solidFill>
                  <a:schemeClr val="tx1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8515670" y="4803516"/>
            <a:ext cx="3292327" cy="454273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buNone/>
              <a:defRPr sz="1867" b="1" i="0">
                <a:solidFill>
                  <a:schemeClr val="tx1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20" hasCustomPrompt="1"/>
          </p:nvPr>
        </p:nvSpPr>
        <p:spPr>
          <a:xfrm>
            <a:off x="383118" y="5325520"/>
            <a:ext cx="3297767" cy="508000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57" name="Tijdelijke aanduiding voor tekst 5"/>
          <p:cNvSpPr>
            <a:spLocks noGrp="1"/>
          </p:cNvSpPr>
          <p:nvPr>
            <p:ph type="body" sz="quarter" idx="21" hasCustomPrompt="1"/>
          </p:nvPr>
        </p:nvSpPr>
        <p:spPr>
          <a:xfrm>
            <a:off x="4473497" y="5325520"/>
            <a:ext cx="3297767" cy="508000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58" name="Tijdelijke aanduiding voor tekst 5"/>
          <p:cNvSpPr>
            <a:spLocks noGrp="1"/>
          </p:cNvSpPr>
          <p:nvPr>
            <p:ph type="body" sz="quarter" idx="22" hasCustomPrompt="1"/>
          </p:nvPr>
        </p:nvSpPr>
        <p:spPr>
          <a:xfrm>
            <a:off x="8515670" y="5325520"/>
            <a:ext cx="3297767" cy="508000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cxnSp>
        <p:nvCxnSpPr>
          <p:cNvPr id="59" name="Straight Connector 34"/>
          <p:cNvCxnSpPr/>
          <p:nvPr/>
        </p:nvCxnSpPr>
        <p:spPr>
          <a:xfrm rot="16200000">
            <a:off x="-597659" y="49254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1207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3" grpId="0"/>
      <p:bldP spid="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/image/sta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/>
          <p:cNvSpPr/>
          <p:nvPr/>
        </p:nvSpPr>
        <p:spPr>
          <a:xfrm>
            <a:off x="9141333" y="3423600"/>
            <a:ext cx="3050667" cy="3434400"/>
          </a:xfrm>
          <a:prstGeom prst="rect">
            <a:avLst/>
          </a:prstGeom>
          <a:solidFill>
            <a:srgbClr val="E5E1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31" name="Rechthoek 30"/>
          <p:cNvSpPr/>
          <p:nvPr/>
        </p:nvSpPr>
        <p:spPr>
          <a:xfrm>
            <a:off x="9141333" y="0"/>
            <a:ext cx="3050667" cy="3434400"/>
          </a:xfrm>
          <a:prstGeom prst="rect">
            <a:avLst/>
          </a:prstGeom>
          <a:solidFill>
            <a:srgbClr val="EF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408583"/>
            <a:ext cx="4934667" cy="1081519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Place title here. Max. 2 lines of text.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0315" y="1795801"/>
            <a:ext cx="4934667" cy="4637100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133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subtext here. Use a max of 10 lines of text. 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* Use the Brando Sans Light font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* Use font size 16pt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* Use black color for text</a:t>
            </a:r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6093333" y="0"/>
            <a:ext cx="3048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9670944" y="976629"/>
            <a:ext cx="1992441" cy="102694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5600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fact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9670944" y="2003576"/>
            <a:ext cx="1992441" cy="537200"/>
          </a:xfrm>
        </p:spPr>
        <p:txBody>
          <a:bodyPr lIns="0" tIns="36000" rIns="0" bIns="0">
            <a:noAutofit/>
          </a:bodyPr>
          <a:lstStyle>
            <a:lvl1pPr marL="0" indent="0" algn="ctr">
              <a:buNone/>
              <a:defRPr sz="1600" b="0" i="0" baseline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subtext here</a:t>
            </a:r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9670944" y="4408629"/>
            <a:ext cx="1992441" cy="102694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5600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fact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9670944" y="5435572"/>
            <a:ext cx="1992441" cy="537200"/>
          </a:xfrm>
        </p:spPr>
        <p:txBody>
          <a:bodyPr lIns="0" tIns="36000" rIns="0" bIns="0">
            <a:noAutofit/>
          </a:bodyPr>
          <a:lstStyle>
            <a:lvl1pPr marL="0" indent="0" algn="ctr">
              <a:buNone/>
              <a:defRPr sz="1600" b="0" i="0" baseline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subtext here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6714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>
            <a:off x="-597659" y="298953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514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10581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91413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5"/>
          <p:cNvCxnSpPr/>
          <p:nvPr/>
        </p:nvCxnSpPr>
        <p:spPr>
          <a:xfrm>
            <a:off x="96392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5"/>
          <p:cNvCxnSpPr/>
          <p:nvPr/>
        </p:nvCxnSpPr>
        <p:spPr>
          <a:xfrm>
            <a:off x="1165063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058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pad black background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328" y="540487"/>
            <a:ext cx="8033344" cy="5808920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580168" y="822250"/>
            <a:ext cx="7031664" cy="5245396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5" name="Straight Connector 4"/>
          <p:cNvCxnSpPr/>
          <p:nvPr/>
        </p:nvCxnSpPr>
        <p:spPr>
          <a:xfrm rot="16200000">
            <a:off x="-687971" y="9802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16200000">
            <a:off x="-687971" y="590694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07932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11267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49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pad 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328" y="540487"/>
            <a:ext cx="8033344" cy="5808920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580168" y="822249"/>
            <a:ext cx="7031664" cy="5245396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4" name="Straight Connector 13"/>
          <p:cNvCxnSpPr/>
          <p:nvPr/>
        </p:nvCxnSpPr>
        <p:spPr>
          <a:xfrm rot="16200000">
            <a:off x="-687971" y="9802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-687971" y="590694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07932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011267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56874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pad with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02" y="818788"/>
            <a:ext cx="7223093" cy="5223027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062942" y="1100550"/>
            <a:ext cx="6322444" cy="4716340"/>
          </a:xfrm>
        </p:spPr>
        <p:txBody>
          <a:bodyPr anchor="ctr"/>
          <a:lstStyle>
            <a:lvl1pPr algn="ctr"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8361195" y="1089601"/>
            <a:ext cx="3254805" cy="1308161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1867" b="1" i="0" baseline="0">
                <a:solidFill>
                  <a:schemeClr val="tx1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Title on max 3 lines of text.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8361195" y="2461014"/>
            <a:ext cx="3254805" cy="3249815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subtext with a max of 8 lines of text.</a:t>
            </a:r>
          </a:p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black font color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687971" y="37632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6200000">
            <a:off x="-687971" y="559935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5911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37544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160482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778355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16200000">
            <a:off x="-687971" y="196128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16200000">
            <a:off x="-687971" y="20761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05483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pad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554" y="1530774"/>
            <a:ext cx="5290059" cy="3825247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878364" y="1716468"/>
            <a:ext cx="4630440" cy="345416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528" y="1530774"/>
            <a:ext cx="5290059" cy="3825247"/>
          </a:xfrm>
          <a:prstGeom prst="rect">
            <a:avLst/>
          </a:prstGeom>
        </p:spPr>
      </p:pic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676337" y="1716468"/>
            <a:ext cx="4630440" cy="345416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8" name="Straight Connector 7"/>
          <p:cNvCxnSpPr/>
          <p:nvPr/>
        </p:nvCxnSpPr>
        <p:spPr>
          <a:xfrm rot="16200000">
            <a:off x="-687971" y="108831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6200000">
            <a:off x="-687971" y="490834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485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83861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34652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163658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6870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pad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359" y="534073"/>
            <a:ext cx="3643816" cy="2634848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412532" y="66187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617" y="534073"/>
            <a:ext cx="3643816" cy="2634848"/>
          </a:xfrm>
          <a:prstGeom prst="rect">
            <a:avLst/>
          </a:prstGeom>
        </p:spPr>
      </p:pic>
      <p:sp>
        <p:nvSpPr>
          <p:cNvPr id="9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589791" y="66187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092" y="3701993"/>
            <a:ext cx="3643816" cy="2634848"/>
          </a:xfrm>
          <a:prstGeom prst="rect">
            <a:avLst/>
          </a:prstGeom>
        </p:spPr>
      </p:pic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01266" y="382979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2" name="Straight Connector 11"/>
          <p:cNvCxnSpPr/>
          <p:nvPr/>
        </p:nvCxnSpPr>
        <p:spPr>
          <a:xfrm rot="16200000">
            <a:off x="-687971" y="10254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200000">
            <a:off x="-779739" y="590694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18535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8291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36261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00064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16200000">
            <a:off x="-687971" y="271361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rot="16200000">
            <a:off x="-687971" y="325061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47031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pad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359" y="534073"/>
            <a:ext cx="3643816" cy="2634848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412532" y="66187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617" y="534073"/>
            <a:ext cx="3643816" cy="2634848"/>
          </a:xfrm>
          <a:prstGeom prst="rect">
            <a:avLst/>
          </a:prstGeom>
        </p:spPr>
      </p:pic>
      <p:sp>
        <p:nvSpPr>
          <p:cNvPr id="9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589791" y="66187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359" y="3701993"/>
            <a:ext cx="3643816" cy="2634848"/>
          </a:xfrm>
          <a:prstGeom prst="rect">
            <a:avLst/>
          </a:prstGeom>
        </p:spPr>
      </p:pic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412532" y="382979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617" y="3701993"/>
            <a:ext cx="3643816" cy="2634848"/>
          </a:xfrm>
          <a:prstGeom prst="rect">
            <a:avLst/>
          </a:prstGeom>
        </p:spPr>
      </p:pic>
      <p:sp>
        <p:nvSpPr>
          <p:cNvPr id="1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589791" y="382979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4" name="Straight Connector 13"/>
          <p:cNvCxnSpPr/>
          <p:nvPr/>
        </p:nvCxnSpPr>
        <p:spPr>
          <a:xfrm rot="16200000">
            <a:off x="-687971" y="9802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-687971" y="590694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18535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99883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>
            <a:off x="-687971" y="2713420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16200000">
            <a:off x="-687971" y="325953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8291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36336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825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+ image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50352" y="-14861"/>
            <a:ext cx="3041649" cy="687286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8" name="Straight Connector 17"/>
          <p:cNvCxnSpPr/>
          <p:nvPr/>
        </p:nvCxnSpPr>
        <p:spPr>
          <a:xfrm rot="16200000">
            <a:off x="-597659" y="2600239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0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>
            <a:off x="-597659" y="29848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16200000">
            <a:off x="-597659" y="347096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915035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21876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7435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595202" y="1574943"/>
            <a:ext cx="7979149" cy="1460203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4267" b="0" i="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Name of the chapter in max 2 lines.</a:t>
            </a:r>
          </a:p>
        </p:txBody>
      </p:sp>
      <p:cxnSp>
        <p:nvCxnSpPr>
          <p:cNvPr id="28" name="Straight Connector 11"/>
          <p:cNvCxnSpPr/>
          <p:nvPr/>
        </p:nvCxnSpPr>
        <p:spPr>
          <a:xfrm>
            <a:off x="595201" y="3422400"/>
            <a:ext cx="590241" cy="0"/>
          </a:xfrm>
          <a:prstGeom prst="line">
            <a:avLst/>
          </a:prstGeom>
          <a:ln w="63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94315" y="3913425"/>
            <a:ext cx="5649237" cy="129417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133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subline here with a max of 2 lines.</a:t>
            </a:r>
            <a:br>
              <a:rPr lang="en-US" dirty="0"/>
            </a:br>
            <a:r>
              <a:rPr lang="en-US" dirty="0"/>
              <a:t>* Use the Brando Sans Light font type</a:t>
            </a:r>
            <a:br>
              <a:rPr lang="en-US" dirty="0"/>
            </a:br>
            <a:r>
              <a:rPr lang="en-US" dirty="0"/>
              <a:t>* Use font size 16pt</a:t>
            </a:r>
            <a:br>
              <a:rPr lang="en-US" dirty="0"/>
            </a:br>
            <a:r>
              <a:rPr lang="en-US" dirty="0"/>
              <a:t>* Use the white font color</a:t>
            </a:r>
          </a:p>
        </p:txBody>
      </p:sp>
    </p:spTree>
    <p:extLst>
      <p:ext uri="{BB962C8B-B14F-4D97-AF65-F5344CB8AC3E}">
        <p14:creationId xmlns:p14="http://schemas.microsoft.com/office/powerpoint/2010/main" val="59547017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obi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007" y="576000"/>
            <a:ext cx="3051987" cy="5706000"/>
          </a:xfrm>
          <a:prstGeom prst="rect">
            <a:avLst/>
          </a:prstGeom>
        </p:spPr>
      </p:pic>
      <p:sp>
        <p:nvSpPr>
          <p:cNvPr id="5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708189" y="972470"/>
            <a:ext cx="2775625" cy="491306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8" name="Straight Connector 7"/>
          <p:cNvCxnSpPr/>
          <p:nvPr/>
        </p:nvCxnSpPr>
        <p:spPr>
          <a:xfrm rot="16200000">
            <a:off x="-687971" y="133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>
            <a:off x="-687971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57000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62199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178528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rot="16200000">
            <a:off x="-687971" y="133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>
            <a:off x="-687971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03299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815900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243000" y="1365994"/>
            <a:ext cx="5706000" cy="4126015"/>
          </a:xfrm>
          <a:prstGeom prst="rect">
            <a:avLst/>
          </a:prstGeom>
        </p:spPr>
      </p:pic>
      <p:sp>
        <p:nvSpPr>
          <p:cNvPr id="16" name="Picture Placeholder 5"/>
          <p:cNvSpPr>
            <a:spLocks noGrp="1"/>
          </p:cNvSpPr>
          <p:nvPr>
            <p:ph type="pic" sz="quarter" idx="10"/>
          </p:nvPr>
        </p:nvSpPr>
        <p:spPr>
          <a:xfrm rot="16200000">
            <a:off x="3564868" y="1556057"/>
            <a:ext cx="5021517" cy="374588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0695512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and mobi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921" y="576000"/>
            <a:ext cx="3051987" cy="5706000"/>
          </a:xfrm>
          <a:prstGeom prst="rect">
            <a:avLst/>
          </a:prstGeom>
        </p:spPr>
      </p:pic>
      <p:sp>
        <p:nvSpPr>
          <p:cNvPr id="1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7830104" y="972470"/>
            <a:ext cx="2775625" cy="491306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576002" y="2528010"/>
            <a:ext cx="5231999" cy="3207503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subtext with a max of 8 lines of text.</a:t>
            </a:r>
          </a:p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black font color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76002" y="1089601"/>
            <a:ext cx="5231999" cy="1387609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867" b="1" i="0" baseline="0">
                <a:solidFill>
                  <a:srgbClr val="25282A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Title on Max. 3 lines of text.</a:t>
            </a:r>
          </a:p>
        </p:txBody>
      </p:sp>
      <p:cxnSp>
        <p:nvCxnSpPr>
          <p:cNvPr id="19" name="Straight Connector 18"/>
          <p:cNvCxnSpPr/>
          <p:nvPr/>
        </p:nvCxnSpPr>
        <p:spPr>
          <a:xfrm rot="16200000">
            <a:off x="-687971" y="647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>
            <a:off x="-687971" y="53259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7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808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>
            <a:off x="-687971" y="203474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6200000">
            <a:off x="-687971" y="211843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074390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rot="16200000">
            <a:off x="-687971" y="133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16200000">
            <a:off x="-687971" y="580750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68589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04444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and Tabl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287075" y="1365994"/>
            <a:ext cx="5706000" cy="4126015"/>
          </a:xfrm>
          <a:prstGeom prst="rect">
            <a:avLst/>
          </a:prstGeom>
        </p:spPr>
      </p:pic>
      <p:sp>
        <p:nvSpPr>
          <p:cNvPr id="24" name="Picture Placeholder 5"/>
          <p:cNvSpPr>
            <a:spLocks noGrp="1"/>
          </p:cNvSpPr>
          <p:nvPr>
            <p:ph type="pic" sz="quarter" idx="10"/>
          </p:nvPr>
        </p:nvSpPr>
        <p:spPr>
          <a:xfrm rot="16200000">
            <a:off x="6608943" y="1556057"/>
            <a:ext cx="5021517" cy="374588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576002" y="2528010"/>
            <a:ext cx="5231999" cy="3207503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subtext with a max of 8 lines of text.</a:t>
            </a:r>
          </a:p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black font color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76002" y="1089601"/>
            <a:ext cx="5231999" cy="1387609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867" b="1" i="0" baseline="0">
                <a:solidFill>
                  <a:srgbClr val="25282A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Title on Max. 3 lines of text.</a:t>
            </a:r>
          </a:p>
        </p:txBody>
      </p:sp>
      <p:cxnSp>
        <p:nvCxnSpPr>
          <p:cNvPr id="19" name="Straight Connector 18"/>
          <p:cNvCxnSpPr/>
          <p:nvPr/>
        </p:nvCxnSpPr>
        <p:spPr>
          <a:xfrm rot="16200000">
            <a:off x="-687971" y="647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>
            <a:off x="-687971" y="53259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7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808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>
            <a:off x="-687971" y="203474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6200000">
            <a:off x="-687971" y="211843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119146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rot="16200000">
            <a:off x="-687971" y="133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16200000">
            <a:off x="-687971" y="580750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0"/>
          <p:cNvCxnSpPr/>
          <p:nvPr/>
        </p:nvCxnSpPr>
        <p:spPr>
          <a:xfrm>
            <a:off x="707706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95924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Mobiles an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828" y="1085786"/>
            <a:ext cx="2405496" cy="4686429"/>
          </a:xfrm>
          <a:prstGeom prst="rect">
            <a:avLst/>
          </a:prstGeom>
        </p:spPr>
      </p:pic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474824" y="1461118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7364123" y="2368253"/>
            <a:ext cx="4251876" cy="3363328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subtext with a max of 8 lines of text.</a:t>
            </a:r>
          </a:p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black font color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7364123" y="927087"/>
            <a:ext cx="4251876" cy="1390368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867" b="1" i="0" baseline="0">
                <a:solidFill>
                  <a:srgbClr val="25282A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Title on Max. 3 lines of text.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3976" y="1085786"/>
            <a:ext cx="2405496" cy="4686429"/>
          </a:xfrm>
          <a:prstGeom prst="rect">
            <a:avLst/>
          </a:prstGeom>
        </p:spPr>
      </p:pic>
      <p:sp>
        <p:nvSpPr>
          <p:cNvPr id="18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464972" y="1461118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37" name="Straight Connector 36"/>
          <p:cNvCxnSpPr/>
          <p:nvPr/>
        </p:nvCxnSpPr>
        <p:spPr>
          <a:xfrm rot="16200000">
            <a:off x="-687971" y="6433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16200000">
            <a:off x="-597659" y="5324540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136958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1161599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378932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438861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736412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16200000">
            <a:off x="-687971" y="1967480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16200000">
            <a:off x="-687971" y="187499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41"/>
          <p:cNvCxnSpPr/>
          <p:nvPr/>
        </p:nvCxnSpPr>
        <p:spPr>
          <a:xfrm>
            <a:off x="677947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49039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Mobi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56" y="1514856"/>
            <a:ext cx="2405496" cy="468642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3252" y="1514856"/>
            <a:ext cx="2405496" cy="468642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8348" y="1514856"/>
            <a:ext cx="2405496" cy="4686429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574757" y="528513"/>
            <a:ext cx="11182892" cy="561088"/>
          </a:xfrm>
        </p:spPr>
        <p:txBody>
          <a:bodyPr lIns="0" tIns="0" rIns="0" bIns="0" anchor="t" anchorCtr="0">
            <a:noAutofit/>
          </a:bodyPr>
          <a:lstStyle>
            <a:lvl1pPr>
              <a:defRPr sz="3333" b="0" i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Place title here</a:t>
            </a:r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489152" y="1837506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984248" y="1837506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479344" y="1837506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31" name="Straight Connector 30"/>
          <p:cNvCxnSpPr/>
          <p:nvPr/>
        </p:nvCxnSpPr>
        <p:spPr>
          <a:xfrm rot="16200000">
            <a:off x="-687971" y="8605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16200000">
            <a:off x="-597659" y="57588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475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17576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39815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80365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487920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2937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839307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1077566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16200000">
            <a:off x="-687971" y="107239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207587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hree Mobi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39" y="1812219"/>
            <a:ext cx="2040000" cy="3974368"/>
          </a:xfrm>
          <a:prstGeom prst="rect">
            <a:avLst/>
          </a:prstGeom>
        </p:spPr>
      </p:pic>
      <p:sp>
        <p:nvSpPr>
          <p:cNvPr id="15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64691" y="2148900"/>
            <a:ext cx="1864896" cy="330100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74757" y="520499"/>
            <a:ext cx="11182892" cy="561088"/>
          </a:xfrm>
        </p:spPr>
        <p:txBody>
          <a:bodyPr lIns="0" tIns="0" rIns="0" bIns="0" anchor="t" anchorCtr="0">
            <a:noAutofit/>
          </a:bodyPr>
          <a:lstStyle>
            <a:lvl1pPr>
              <a:defRPr sz="3333" b="0" i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Place title here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155" y="1812219"/>
            <a:ext cx="2040000" cy="3974368"/>
          </a:xfrm>
          <a:prstGeom prst="rect">
            <a:avLst/>
          </a:prstGeom>
        </p:spPr>
      </p:pic>
      <p:sp>
        <p:nvSpPr>
          <p:cNvPr id="24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3658707" y="2148900"/>
            <a:ext cx="1864896" cy="330100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60" y="1812219"/>
            <a:ext cx="2040000" cy="3974368"/>
          </a:xfrm>
          <a:prstGeom prst="rect">
            <a:avLst/>
          </a:prstGeom>
        </p:spPr>
      </p:pic>
      <p:sp>
        <p:nvSpPr>
          <p:cNvPr id="2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9662712" y="2148900"/>
            <a:ext cx="1864896" cy="330100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900" y="1812219"/>
            <a:ext cx="2040000" cy="3974368"/>
          </a:xfrm>
          <a:prstGeom prst="rect">
            <a:avLst/>
          </a:prstGeom>
        </p:spPr>
      </p:pic>
      <p:sp>
        <p:nvSpPr>
          <p:cNvPr id="28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661452" y="2148900"/>
            <a:ext cx="1864896" cy="330100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31" name="Straight Connector 30"/>
          <p:cNvCxnSpPr/>
          <p:nvPr/>
        </p:nvCxnSpPr>
        <p:spPr>
          <a:xfrm rot="16200000">
            <a:off x="-687971" y="9802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16200000">
            <a:off x="-687971" y="13697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475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161516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61713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5711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6111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86139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5739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57516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rot="16200000">
            <a:off x="-687971" y="534241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117576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91939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pad and Mobi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327" y="1871475"/>
            <a:ext cx="5302251" cy="3834063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026530" y="2060333"/>
            <a:ext cx="4641111" cy="346211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9177" y="1445291"/>
            <a:ext cx="2405496" cy="4686429"/>
          </a:xfrm>
          <a:prstGeom prst="rect">
            <a:avLst/>
          </a:prstGeom>
        </p:spPr>
      </p:pic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8178805" y="1820623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528513"/>
            <a:ext cx="11182892" cy="561088"/>
          </a:xfrm>
        </p:spPr>
        <p:txBody>
          <a:bodyPr lIns="0" tIns="0" rIns="0" bIns="0" anchor="t" anchorCtr="0">
            <a:noAutofit/>
          </a:bodyPr>
          <a:lstStyle>
            <a:lvl1pPr>
              <a:defRPr sz="3333" b="0" i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Place title here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687971" y="142901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6200000">
            <a:off x="-597659" y="568925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7475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17576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16200000">
            <a:off x="-687971" y="100282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>
            <a:off x="-687971" y="52630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16200000">
            <a:off x="-687971" y="8605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049467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810065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99957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16973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13932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Ipad and Mobi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959" y="1514855"/>
            <a:ext cx="5302251" cy="3834063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026530" y="1700827"/>
            <a:ext cx="4641111" cy="346211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6731" y="1514856"/>
            <a:ext cx="1966103" cy="3830400"/>
          </a:xfrm>
          <a:prstGeom prst="rect">
            <a:avLst/>
          </a:prstGeom>
        </p:spPr>
      </p:pic>
      <p:sp>
        <p:nvSpPr>
          <p:cNvPr id="9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184361" y="1845096"/>
            <a:ext cx="1790840" cy="316992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5466582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hree Mobi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731" y="1514856"/>
            <a:ext cx="1966103" cy="3830400"/>
          </a:xfrm>
          <a:prstGeom prst="rect">
            <a:avLst/>
          </a:prstGeom>
        </p:spPr>
      </p:pic>
      <p:sp>
        <p:nvSpPr>
          <p:cNvPr id="9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184361" y="1845096"/>
            <a:ext cx="1790840" cy="316992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2950" y="1514856"/>
            <a:ext cx="1966103" cy="3830400"/>
          </a:xfrm>
          <a:prstGeom prst="rect">
            <a:avLst/>
          </a:prstGeom>
        </p:spPr>
      </p:pic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200580" y="1845096"/>
            <a:ext cx="1790840" cy="316992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781" y="1514856"/>
            <a:ext cx="1966103" cy="3830400"/>
          </a:xfrm>
          <a:prstGeom prst="rect">
            <a:avLst/>
          </a:prstGeom>
        </p:spPr>
      </p:pic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24411" y="1845096"/>
            <a:ext cx="1790840" cy="316992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84406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Sub">
    <p:bg>
      <p:bgPr>
        <a:solidFill>
          <a:srgbClr val="C7C9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1582499"/>
            <a:ext cx="8004820" cy="1460203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4267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Name of the chapter in max 2 lines.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80118" y="3429000"/>
            <a:ext cx="590241" cy="0"/>
          </a:xfrm>
          <a:prstGeom prst="line">
            <a:avLst/>
          </a:prstGeom>
          <a:ln w="635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0315" y="3920981"/>
            <a:ext cx="5649237" cy="129417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133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subline here with a max of 2 lines.</a:t>
            </a:r>
            <a:br>
              <a:rPr lang="en-US" dirty="0"/>
            </a:br>
            <a:r>
              <a:rPr lang="en-US" dirty="0"/>
              <a:t>* Use the Brando Sans Light font type</a:t>
            </a:r>
            <a:br>
              <a:rPr lang="en-US" dirty="0"/>
            </a:br>
            <a:r>
              <a:rPr lang="en-US" dirty="0"/>
              <a:t>* Use font size 16pt</a:t>
            </a:r>
            <a:br>
              <a:rPr lang="en-US" dirty="0"/>
            </a:br>
            <a:r>
              <a:rPr lang="en-US" dirty="0"/>
              <a:t>* Use the black font color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2600239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71099" y="-109656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>
            <a:off x="-597659" y="29848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>
            <a:off x="-597659" y="347096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57435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2183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664242"/>
      </p:ext>
    </p:extLst>
  </p:cSld>
  <p:clrMapOvr>
    <a:masterClrMapping/>
  </p:clrMapOvr>
  <p:transition spd="slow">
    <p:push dir="u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/>
          <p:cNvSpPr/>
          <p:nvPr/>
        </p:nvSpPr>
        <p:spPr>
          <a:xfrm>
            <a:off x="4086173" y="0"/>
            <a:ext cx="4056609" cy="6858000"/>
          </a:xfrm>
          <a:prstGeom prst="rect">
            <a:avLst/>
          </a:prstGeom>
          <a:solidFill>
            <a:srgbClr val="EF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26" name="Rechthoek 25"/>
          <p:cNvSpPr/>
          <p:nvPr/>
        </p:nvSpPr>
        <p:spPr>
          <a:xfrm>
            <a:off x="8135392" y="0"/>
            <a:ext cx="4056609" cy="6858000"/>
          </a:xfrm>
          <a:prstGeom prst="rect">
            <a:avLst/>
          </a:prstGeom>
          <a:solidFill>
            <a:srgbClr val="E5E1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20" name="Content Placeholder 4"/>
          <p:cNvSpPr>
            <a:spLocks noGrp="1"/>
          </p:cNvSpPr>
          <p:nvPr>
            <p:ph sz="quarter" idx="15"/>
          </p:nvPr>
        </p:nvSpPr>
        <p:spPr>
          <a:xfrm>
            <a:off x="1202134" y="2466879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l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7" name="Content Placeholder 4"/>
          <p:cNvSpPr>
            <a:spLocks noGrp="1"/>
          </p:cNvSpPr>
          <p:nvPr>
            <p:ph sz="quarter" idx="16"/>
          </p:nvPr>
        </p:nvSpPr>
        <p:spPr>
          <a:xfrm>
            <a:off x="5266134" y="2466878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l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7"/>
          </p:nvPr>
        </p:nvSpPr>
        <p:spPr>
          <a:xfrm>
            <a:off x="9330134" y="2466878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l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6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4750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814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rot="16200000">
            <a:off x="-687971" y="33321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200000">
            <a:off x="-687971" y="347429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064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128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3"/>
          <p:cNvCxnSpPr/>
          <p:nvPr/>
        </p:nvCxnSpPr>
        <p:spPr>
          <a:xfrm>
            <a:off x="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3"/>
          <p:cNvCxnSpPr/>
          <p:nvPr/>
        </p:nvCxnSpPr>
        <p:spPr>
          <a:xfrm>
            <a:off x="12192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3"/>
          <p:cNvCxnSpPr/>
          <p:nvPr/>
        </p:nvCxnSpPr>
        <p:spPr>
          <a:xfrm>
            <a:off x="2032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3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13"/>
          <p:cNvCxnSpPr/>
          <p:nvPr/>
        </p:nvCxnSpPr>
        <p:spPr>
          <a:xfrm>
            <a:off x="10160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529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/>
        </p:nvSpPr>
        <p:spPr>
          <a:xfrm>
            <a:off x="6103392" y="0"/>
            <a:ext cx="6088609" cy="6858000"/>
          </a:xfrm>
          <a:prstGeom prst="rect">
            <a:avLst/>
          </a:prstGeom>
          <a:solidFill>
            <a:srgbClr val="EF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7" name="Content Placeholder 4"/>
          <p:cNvSpPr>
            <a:spLocks noGrp="1"/>
          </p:cNvSpPr>
          <p:nvPr>
            <p:ph sz="quarter" idx="15"/>
          </p:nvPr>
        </p:nvSpPr>
        <p:spPr>
          <a:xfrm>
            <a:off x="2218134" y="2466878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9" name="Content Placeholder 4"/>
          <p:cNvSpPr>
            <a:spLocks noGrp="1"/>
          </p:cNvSpPr>
          <p:nvPr>
            <p:ph sz="quarter" idx="13"/>
          </p:nvPr>
        </p:nvSpPr>
        <p:spPr>
          <a:xfrm>
            <a:off x="8314134" y="2466878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1702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7798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9"/>
          <p:cNvCxnSpPr/>
          <p:nvPr/>
        </p:nvCxnSpPr>
        <p:spPr>
          <a:xfrm rot="16200000">
            <a:off x="-687971" y="33321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2"/>
          <p:cNvCxnSpPr/>
          <p:nvPr/>
        </p:nvCxnSpPr>
        <p:spPr>
          <a:xfrm rot="16200000">
            <a:off x="-687971" y="347429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2"/>
          <p:cNvCxnSpPr/>
          <p:nvPr/>
        </p:nvCxnSpPr>
        <p:spPr>
          <a:xfrm>
            <a:off x="12192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2"/>
          <p:cNvCxnSpPr/>
          <p:nvPr/>
        </p:nvCxnSpPr>
        <p:spPr>
          <a:xfrm>
            <a:off x="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2"/>
          <p:cNvCxnSpPr/>
          <p:nvPr/>
        </p:nvCxnSpPr>
        <p:spPr>
          <a:xfrm>
            <a:off x="3048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2"/>
          <p:cNvCxnSpPr/>
          <p:nvPr/>
        </p:nvCxnSpPr>
        <p:spPr>
          <a:xfrm>
            <a:off x="9144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854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and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/>
          <p:cNvSpPr/>
          <p:nvPr/>
        </p:nvSpPr>
        <p:spPr>
          <a:xfrm>
            <a:off x="5158" y="0"/>
            <a:ext cx="6088609" cy="6858000"/>
          </a:xfrm>
          <a:prstGeom prst="rect">
            <a:avLst/>
          </a:prstGeom>
          <a:solidFill>
            <a:srgbClr val="EF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7" name="Content Placeholder 4"/>
          <p:cNvSpPr>
            <a:spLocks noGrp="1"/>
          </p:cNvSpPr>
          <p:nvPr>
            <p:ph sz="quarter" idx="15"/>
          </p:nvPr>
        </p:nvSpPr>
        <p:spPr>
          <a:xfrm>
            <a:off x="2218134" y="2466878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6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6672000" y="576000"/>
            <a:ext cx="4944000" cy="5706000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133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subtext here with a max of 8 lines of text.</a:t>
            </a:r>
          </a:p>
          <a:p>
            <a:pPr lvl="0"/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16pt</a:t>
            </a:r>
            <a:br>
              <a:rPr lang="en-US" dirty="0"/>
            </a:br>
            <a:r>
              <a:rPr lang="en-US" dirty="0"/>
              <a:t>* Use black font color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1702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 rot="16200000">
            <a:off x="-597659" y="133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09376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672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61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9"/>
          <p:cNvCxnSpPr/>
          <p:nvPr/>
        </p:nvCxnSpPr>
        <p:spPr>
          <a:xfrm rot="16200000">
            <a:off x="-687971" y="33321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2"/>
          <p:cNvCxnSpPr/>
          <p:nvPr/>
        </p:nvCxnSpPr>
        <p:spPr>
          <a:xfrm rot="16200000">
            <a:off x="-687971" y="347429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57644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695135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s/Number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/>
        </p:nvSpPr>
        <p:spPr>
          <a:xfrm>
            <a:off x="-3656195" y="0"/>
            <a:ext cx="2916820" cy="2353733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/>
              <a:t>Te </a:t>
            </a:r>
          </a:p>
        </p:txBody>
      </p:sp>
      <p:sp>
        <p:nvSpPr>
          <p:cNvPr id="3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 don’t need </a:t>
            </a:r>
            <a:r>
              <a:rPr lang="en-US" sz="1333" dirty="0" err="1"/>
              <a:t>subttext</a:t>
            </a:r>
            <a:r>
              <a:rPr lang="en-US" sz="1333" dirty="0"/>
              <a:t>, please leave it empty or delete the </a:t>
            </a:r>
            <a:r>
              <a:rPr lang="en-US" sz="1333" dirty="0" err="1"/>
              <a:t>textfields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sp>
        <p:nvSpPr>
          <p:cNvPr id="26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389049" y="2557378"/>
            <a:ext cx="3292784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20%</a:t>
            </a:r>
          </a:p>
        </p:txBody>
      </p:sp>
      <p:sp>
        <p:nvSpPr>
          <p:cNvPr id="28" name="Tijdelijke aanduiding voor tekst 19"/>
          <p:cNvSpPr>
            <a:spLocks noGrp="1"/>
          </p:cNvSpPr>
          <p:nvPr>
            <p:ph type="body" sz="quarter" idx="16" hasCustomPrompt="1"/>
          </p:nvPr>
        </p:nvSpPr>
        <p:spPr>
          <a:xfrm>
            <a:off x="389049" y="3564079"/>
            <a:ext cx="3287280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30" name="Tijdelijke aanduiding voor tekst 19"/>
          <p:cNvSpPr>
            <a:spLocks noGrp="1"/>
          </p:cNvSpPr>
          <p:nvPr>
            <p:ph type="body" sz="quarter" idx="18" hasCustomPrompt="1"/>
          </p:nvPr>
        </p:nvSpPr>
        <p:spPr>
          <a:xfrm>
            <a:off x="4449839" y="2557378"/>
            <a:ext cx="3292325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100k</a:t>
            </a:r>
          </a:p>
        </p:txBody>
      </p:sp>
      <p:sp>
        <p:nvSpPr>
          <p:cNvPr id="31" name="Tijdelijke aanduiding voor tekst 19"/>
          <p:cNvSpPr>
            <a:spLocks noGrp="1"/>
          </p:cNvSpPr>
          <p:nvPr>
            <p:ph type="body" sz="quarter" idx="21" hasCustomPrompt="1"/>
          </p:nvPr>
        </p:nvSpPr>
        <p:spPr>
          <a:xfrm>
            <a:off x="8515670" y="2557378"/>
            <a:ext cx="3291175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83.3</a:t>
            </a:r>
          </a:p>
        </p:txBody>
      </p:sp>
      <p:sp>
        <p:nvSpPr>
          <p:cNvPr id="32" name="Tijdelijke aanduiding voor tekst 19"/>
          <p:cNvSpPr>
            <a:spLocks noGrp="1"/>
          </p:cNvSpPr>
          <p:nvPr>
            <p:ph type="body" sz="quarter" idx="22" hasCustomPrompt="1"/>
          </p:nvPr>
        </p:nvSpPr>
        <p:spPr>
          <a:xfrm>
            <a:off x="8515670" y="3564079"/>
            <a:ext cx="329117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cxnSp>
        <p:nvCxnSpPr>
          <p:cNvPr id="33" name="Straight Connector 20"/>
          <p:cNvCxnSpPr/>
          <p:nvPr/>
        </p:nvCxnSpPr>
        <p:spPr>
          <a:xfrm rot="16200000">
            <a:off x="-687971" y="312161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20"/>
          <p:cNvCxnSpPr/>
          <p:nvPr/>
        </p:nvCxnSpPr>
        <p:spPr>
          <a:xfrm rot="16200000">
            <a:off x="-687971" y="284728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ijdelijke aanduiding voor tekst 19"/>
          <p:cNvSpPr>
            <a:spLocks noGrp="1"/>
          </p:cNvSpPr>
          <p:nvPr>
            <p:ph type="body" sz="quarter" idx="17" hasCustomPrompt="1"/>
          </p:nvPr>
        </p:nvSpPr>
        <p:spPr>
          <a:xfrm>
            <a:off x="389049" y="4101277"/>
            <a:ext cx="3287280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sp>
        <p:nvSpPr>
          <p:cNvPr id="36" name="Tijdelijke aanduiding voor tekst 19"/>
          <p:cNvSpPr>
            <a:spLocks noGrp="1"/>
          </p:cNvSpPr>
          <p:nvPr>
            <p:ph type="body" sz="quarter" idx="20" hasCustomPrompt="1"/>
          </p:nvPr>
        </p:nvSpPr>
        <p:spPr>
          <a:xfrm>
            <a:off x="4449834" y="4101277"/>
            <a:ext cx="3292329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sp>
        <p:nvSpPr>
          <p:cNvPr id="37" name="Tijdelijke aanduiding voor tekst 19"/>
          <p:cNvSpPr>
            <a:spLocks noGrp="1"/>
          </p:cNvSpPr>
          <p:nvPr>
            <p:ph type="body" sz="quarter" idx="23" hasCustomPrompt="1"/>
          </p:nvPr>
        </p:nvSpPr>
        <p:spPr>
          <a:xfrm>
            <a:off x="8515670" y="4101277"/>
            <a:ext cx="329117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cxnSp>
        <p:nvCxnSpPr>
          <p:cNvPr id="38" name="Straight Connector 20"/>
          <p:cNvCxnSpPr/>
          <p:nvPr/>
        </p:nvCxnSpPr>
        <p:spPr>
          <a:xfrm rot="16200000">
            <a:off x="-687971" y="36588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ijdelijke aanduiding voor tekst 19"/>
          <p:cNvSpPr>
            <a:spLocks noGrp="1"/>
          </p:cNvSpPr>
          <p:nvPr>
            <p:ph type="body" sz="quarter" idx="19" hasCustomPrompt="1"/>
          </p:nvPr>
        </p:nvSpPr>
        <p:spPr>
          <a:xfrm>
            <a:off x="4449834" y="3564079"/>
            <a:ext cx="3292329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cxnSp>
        <p:nvCxnSpPr>
          <p:cNvPr id="64" name="Straight Connector 9"/>
          <p:cNvCxnSpPr/>
          <p:nvPr/>
        </p:nvCxnSpPr>
        <p:spPr>
          <a:xfrm>
            <a:off x="8131669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8"/>
          <p:cNvCxnSpPr/>
          <p:nvPr/>
        </p:nvCxnSpPr>
        <p:spPr>
          <a:xfrm>
            <a:off x="4065835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27"/>
          <p:cNvCxnSpPr/>
          <p:nvPr/>
        </p:nvCxnSpPr>
        <p:spPr>
          <a:xfrm>
            <a:off x="3890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30"/>
          <p:cNvCxnSpPr/>
          <p:nvPr/>
        </p:nvCxnSpPr>
        <p:spPr>
          <a:xfrm>
            <a:off x="1180684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31"/>
          <p:cNvCxnSpPr/>
          <p:nvPr/>
        </p:nvCxnSpPr>
        <p:spPr>
          <a:xfrm>
            <a:off x="406583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32"/>
          <p:cNvCxnSpPr/>
          <p:nvPr/>
        </p:nvCxnSpPr>
        <p:spPr>
          <a:xfrm>
            <a:off x="36818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33"/>
          <p:cNvCxnSpPr/>
          <p:nvPr/>
        </p:nvCxnSpPr>
        <p:spPr>
          <a:xfrm>
            <a:off x="8131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44"/>
          <p:cNvCxnSpPr/>
          <p:nvPr/>
        </p:nvCxnSpPr>
        <p:spPr>
          <a:xfrm>
            <a:off x="445447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46"/>
          <p:cNvCxnSpPr/>
          <p:nvPr/>
        </p:nvCxnSpPr>
        <p:spPr>
          <a:xfrm>
            <a:off x="774216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48"/>
          <p:cNvCxnSpPr/>
          <p:nvPr/>
        </p:nvCxnSpPr>
        <p:spPr>
          <a:xfrm>
            <a:off x="8515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159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s/Numbers_black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389049" y="2557378"/>
            <a:ext cx="3292784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20%</a:t>
            </a:r>
          </a:p>
        </p:txBody>
      </p:sp>
      <p:sp>
        <p:nvSpPr>
          <p:cNvPr id="12" name="Tijdelijke aanduiding voor tekst 19"/>
          <p:cNvSpPr>
            <a:spLocks noGrp="1"/>
          </p:cNvSpPr>
          <p:nvPr>
            <p:ph type="body" sz="quarter" idx="16" hasCustomPrompt="1"/>
          </p:nvPr>
        </p:nvSpPr>
        <p:spPr>
          <a:xfrm>
            <a:off x="389049" y="3564079"/>
            <a:ext cx="3292784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14" name="Tijdelijke aanduiding voor tekst 19"/>
          <p:cNvSpPr>
            <a:spLocks noGrp="1"/>
          </p:cNvSpPr>
          <p:nvPr>
            <p:ph type="body" sz="quarter" idx="18" hasCustomPrompt="1"/>
          </p:nvPr>
        </p:nvSpPr>
        <p:spPr>
          <a:xfrm>
            <a:off x="4449839" y="2557378"/>
            <a:ext cx="3292325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100k</a:t>
            </a:r>
          </a:p>
        </p:txBody>
      </p:sp>
      <p:sp>
        <p:nvSpPr>
          <p:cNvPr id="15" name="Tijdelijke aanduiding voor tekst 19"/>
          <p:cNvSpPr>
            <a:spLocks noGrp="1"/>
          </p:cNvSpPr>
          <p:nvPr>
            <p:ph type="body" sz="quarter" idx="19" hasCustomPrompt="1"/>
          </p:nvPr>
        </p:nvSpPr>
        <p:spPr>
          <a:xfrm>
            <a:off x="4449839" y="3564079"/>
            <a:ext cx="329232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17" name="Tijdelijke aanduiding voor tekst 19"/>
          <p:cNvSpPr>
            <a:spLocks noGrp="1"/>
          </p:cNvSpPr>
          <p:nvPr>
            <p:ph type="body" sz="quarter" idx="21" hasCustomPrompt="1"/>
          </p:nvPr>
        </p:nvSpPr>
        <p:spPr>
          <a:xfrm>
            <a:off x="8515670" y="2557378"/>
            <a:ext cx="3291175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83.3</a:t>
            </a:r>
          </a:p>
        </p:txBody>
      </p:sp>
      <p:sp>
        <p:nvSpPr>
          <p:cNvPr id="18" name="Tijdelijke aanduiding voor tekst 19"/>
          <p:cNvSpPr>
            <a:spLocks noGrp="1"/>
          </p:cNvSpPr>
          <p:nvPr>
            <p:ph type="body" sz="quarter" idx="22" hasCustomPrompt="1"/>
          </p:nvPr>
        </p:nvSpPr>
        <p:spPr>
          <a:xfrm>
            <a:off x="8515670" y="3564079"/>
            <a:ext cx="329117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cxnSp>
        <p:nvCxnSpPr>
          <p:cNvPr id="27" name="Straight Connector 20"/>
          <p:cNvCxnSpPr/>
          <p:nvPr/>
        </p:nvCxnSpPr>
        <p:spPr>
          <a:xfrm rot="16200000">
            <a:off x="-687971" y="312161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0"/>
          <p:cNvCxnSpPr/>
          <p:nvPr/>
        </p:nvCxnSpPr>
        <p:spPr>
          <a:xfrm rot="16200000">
            <a:off x="-687971" y="284728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jdelijke aanduiding voor tekst 19"/>
          <p:cNvSpPr>
            <a:spLocks noGrp="1"/>
          </p:cNvSpPr>
          <p:nvPr>
            <p:ph type="body" sz="quarter" idx="17" hasCustomPrompt="1"/>
          </p:nvPr>
        </p:nvSpPr>
        <p:spPr>
          <a:xfrm>
            <a:off x="389049" y="4101277"/>
            <a:ext cx="3292784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sp>
        <p:nvSpPr>
          <p:cNvPr id="24" name="Tijdelijke aanduiding voor tekst 19"/>
          <p:cNvSpPr>
            <a:spLocks noGrp="1"/>
          </p:cNvSpPr>
          <p:nvPr>
            <p:ph type="body" sz="quarter" idx="20" hasCustomPrompt="1"/>
          </p:nvPr>
        </p:nvSpPr>
        <p:spPr>
          <a:xfrm>
            <a:off x="4449839" y="4101277"/>
            <a:ext cx="329232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sp>
        <p:nvSpPr>
          <p:cNvPr id="25" name="Tijdelijke aanduiding voor tekst 19"/>
          <p:cNvSpPr>
            <a:spLocks noGrp="1"/>
          </p:cNvSpPr>
          <p:nvPr>
            <p:ph type="body" sz="quarter" idx="23" hasCustomPrompt="1"/>
          </p:nvPr>
        </p:nvSpPr>
        <p:spPr>
          <a:xfrm>
            <a:off x="8515670" y="4101277"/>
            <a:ext cx="329117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cxnSp>
        <p:nvCxnSpPr>
          <p:cNvPr id="26" name="Straight Connector 20"/>
          <p:cNvCxnSpPr/>
          <p:nvPr/>
        </p:nvCxnSpPr>
        <p:spPr>
          <a:xfrm rot="16200000">
            <a:off x="-687971" y="36588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hthoek 27"/>
          <p:cNvSpPr/>
          <p:nvPr/>
        </p:nvSpPr>
        <p:spPr>
          <a:xfrm>
            <a:off x="-3656195" y="0"/>
            <a:ext cx="2916820" cy="2353733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/>
              <a:t>Te </a:t>
            </a:r>
          </a:p>
        </p:txBody>
      </p:sp>
      <p:sp>
        <p:nvSpPr>
          <p:cNvPr id="30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 don’t need </a:t>
            </a:r>
            <a:r>
              <a:rPr lang="en-US" sz="1333" dirty="0" err="1"/>
              <a:t>subttext</a:t>
            </a:r>
            <a:r>
              <a:rPr lang="en-US" sz="1333" dirty="0"/>
              <a:t>, please leave it empty or delete the </a:t>
            </a:r>
            <a:r>
              <a:rPr lang="en-US" sz="1333" dirty="0" err="1"/>
              <a:t>textfields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31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42" name="Straight Connector 9"/>
          <p:cNvCxnSpPr/>
          <p:nvPr/>
        </p:nvCxnSpPr>
        <p:spPr>
          <a:xfrm>
            <a:off x="8131669" y="0"/>
            <a:ext cx="0" cy="6858000"/>
          </a:xfrm>
          <a:prstGeom prst="line">
            <a:avLst/>
          </a:prstGeom>
          <a:ln>
            <a:solidFill>
              <a:srgbClr val="5D5D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8"/>
          <p:cNvCxnSpPr/>
          <p:nvPr/>
        </p:nvCxnSpPr>
        <p:spPr>
          <a:xfrm>
            <a:off x="4065835" y="0"/>
            <a:ext cx="0" cy="6858000"/>
          </a:xfrm>
          <a:prstGeom prst="line">
            <a:avLst/>
          </a:prstGeom>
          <a:ln>
            <a:solidFill>
              <a:srgbClr val="5D5D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27"/>
          <p:cNvCxnSpPr/>
          <p:nvPr/>
        </p:nvCxnSpPr>
        <p:spPr>
          <a:xfrm>
            <a:off x="3890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30"/>
          <p:cNvCxnSpPr/>
          <p:nvPr/>
        </p:nvCxnSpPr>
        <p:spPr>
          <a:xfrm>
            <a:off x="1180684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31"/>
          <p:cNvCxnSpPr/>
          <p:nvPr/>
        </p:nvCxnSpPr>
        <p:spPr>
          <a:xfrm>
            <a:off x="406583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/>
          <p:cNvCxnSpPr/>
          <p:nvPr/>
        </p:nvCxnSpPr>
        <p:spPr>
          <a:xfrm>
            <a:off x="36818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33"/>
          <p:cNvCxnSpPr/>
          <p:nvPr/>
        </p:nvCxnSpPr>
        <p:spPr>
          <a:xfrm>
            <a:off x="8131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4"/>
          <p:cNvCxnSpPr/>
          <p:nvPr/>
        </p:nvCxnSpPr>
        <p:spPr>
          <a:xfrm>
            <a:off x="445447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6"/>
          <p:cNvCxnSpPr/>
          <p:nvPr/>
        </p:nvCxnSpPr>
        <p:spPr>
          <a:xfrm>
            <a:off x="774216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48"/>
          <p:cNvCxnSpPr/>
          <p:nvPr/>
        </p:nvCxnSpPr>
        <p:spPr>
          <a:xfrm>
            <a:off x="8515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682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1004370"/>
            <a:ext cx="2954025" cy="541583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070972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638914" y="478531"/>
            <a:ext cx="4533747" cy="5780949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rich text here.</a:t>
            </a:r>
            <a:br>
              <a:rPr lang="en-US" dirty="0"/>
            </a:b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white text color</a:t>
            </a:r>
          </a:p>
        </p:txBody>
      </p:sp>
      <p:cxnSp>
        <p:nvCxnSpPr>
          <p:cNvPr id="15" name="Straight Connector 17"/>
          <p:cNvCxnSpPr/>
          <p:nvPr/>
        </p:nvCxnSpPr>
        <p:spPr>
          <a:xfrm rot="16200000">
            <a:off x="-597659" y="56190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8"/>
          <p:cNvCxnSpPr/>
          <p:nvPr/>
        </p:nvCxnSpPr>
        <p:spPr>
          <a:xfrm>
            <a:off x="5703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9"/>
          <p:cNvCxnSpPr/>
          <p:nvPr/>
        </p:nvCxnSpPr>
        <p:spPr>
          <a:xfrm>
            <a:off x="40756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20"/>
          <p:cNvCxnSpPr/>
          <p:nvPr/>
        </p:nvCxnSpPr>
        <p:spPr>
          <a:xfrm>
            <a:off x="4638913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1"/>
          <p:cNvCxnSpPr/>
          <p:nvPr/>
        </p:nvCxnSpPr>
        <p:spPr>
          <a:xfrm>
            <a:off x="11580736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2"/>
          <p:cNvCxnSpPr/>
          <p:nvPr/>
        </p:nvCxnSpPr>
        <p:spPr>
          <a:xfrm rot="5400000">
            <a:off x="12912980" y="1220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3"/>
          <p:cNvCxnSpPr/>
          <p:nvPr/>
        </p:nvCxnSpPr>
        <p:spPr>
          <a:xfrm rot="5400000">
            <a:off x="12912980" y="581701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4"/>
          <p:cNvCxnSpPr/>
          <p:nvPr/>
        </p:nvCxnSpPr>
        <p:spPr>
          <a:xfrm>
            <a:off x="3524340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76297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_black">
    <p:bg>
      <p:bgPr>
        <a:solidFill>
          <a:srgbClr val="232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1004370"/>
            <a:ext cx="2954025" cy="541583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070972" y="0"/>
            <a:ext cx="0" cy="6858000"/>
          </a:xfrm>
          <a:prstGeom prst="line">
            <a:avLst/>
          </a:prstGeom>
          <a:ln>
            <a:solidFill>
              <a:srgbClr val="5D5D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638914" y="478531"/>
            <a:ext cx="4533747" cy="5780949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rich text here.</a:t>
            </a:r>
            <a:br>
              <a:rPr lang="en-US" dirty="0"/>
            </a:b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white text color</a:t>
            </a:r>
          </a:p>
        </p:txBody>
      </p:sp>
      <p:cxnSp>
        <p:nvCxnSpPr>
          <p:cNvPr id="15" name="Straight Connector 17"/>
          <p:cNvCxnSpPr/>
          <p:nvPr/>
        </p:nvCxnSpPr>
        <p:spPr>
          <a:xfrm rot="16200000">
            <a:off x="-597659" y="56190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8"/>
          <p:cNvCxnSpPr/>
          <p:nvPr/>
        </p:nvCxnSpPr>
        <p:spPr>
          <a:xfrm>
            <a:off x="5703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9"/>
          <p:cNvCxnSpPr/>
          <p:nvPr/>
        </p:nvCxnSpPr>
        <p:spPr>
          <a:xfrm>
            <a:off x="40756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20"/>
          <p:cNvCxnSpPr/>
          <p:nvPr/>
        </p:nvCxnSpPr>
        <p:spPr>
          <a:xfrm>
            <a:off x="4638913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1"/>
          <p:cNvCxnSpPr/>
          <p:nvPr/>
        </p:nvCxnSpPr>
        <p:spPr>
          <a:xfrm>
            <a:off x="11580736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2"/>
          <p:cNvCxnSpPr/>
          <p:nvPr/>
        </p:nvCxnSpPr>
        <p:spPr>
          <a:xfrm rot="5400000">
            <a:off x="12912980" y="1220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3"/>
          <p:cNvCxnSpPr/>
          <p:nvPr/>
        </p:nvCxnSpPr>
        <p:spPr>
          <a:xfrm rot="5400000">
            <a:off x="12912980" y="581701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4"/>
          <p:cNvCxnSpPr/>
          <p:nvPr/>
        </p:nvCxnSpPr>
        <p:spPr>
          <a:xfrm>
            <a:off x="3524340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08340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irabeau related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096" y="2528258"/>
            <a:ext cx="5609808" cy="1801487"/>
          </a:xfrm>
          <a:prstGeom prst="rect">
            <a:avLst/>
          </a:prstGeom>
        </p:spPr>
      </p:pic>
      <p:cxnSp>
        <p:nvCxnSpPr>
          <p:cNvPr id="9" name="Straight Connector 21"/>
          <p:cNvCxnSpPr/>
          <p:nvPr/>
        </p:nvCxnSpPr>
        <p:spPr>
          <a:xfrm>
            <a:off x="377572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/>
          <p:cNvCxnSpPr/>
          <p:nvPr/>
        </p:nvCxnSpPr>
        <p:spPr>
          <a:xfrm>
            <a:off x="842210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0"/>
          <p:cNvCxnSpPr/>
          <p:nvPr/>
        </p:nvCxnSpPr>
        <p:spPr>
          <a:xfrm rot="16200000">
            <a:off x="-687971" y="253334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20"/>
          <p:cNvCxnSpPr/>
          <p:nvPr/>
        </p:nvCxnSpPr>
        <p:spPr>
          <a:xfrm rot="16200000">
            <a:off x="-687971" y="34958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259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1079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Sub + image">
    <p:bg>
      <p:bgPr>
        <a:solidFill>
          <a:srgbClr val="C7C9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1582499"/>
            <a:ext cx="8004820" cy="1460203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4267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Name of the chapter in max 2 lines.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80118" y="3429000"/>
            <a:ext cx="590241" cy="0"/>
          </a:xfrm>
          <a:prstGeom prst="line">
            <a:avLst/>
          </a:prstGeom>
          <a:ln w="635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0315" y="3920981"/>
            <a:ext cx="5649237" cy="129417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133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subline here with a max of 2 lines.</a:t>
            </a:r>
            <a:br>
              <a:rPr lang="en-US" dirty="0"/>
            </a:br>
            <a:r>
              <a:rPr lang="en-US" dirty="0"/>
              <a:t>* Use the Brando Sans Light font type</a:t>
            </a:r>
            <a:br>
              <a:rPr lang="en-US" dirty="0"/>
            </a:br>
            <a:r>
              <a:rPr lang="en-US" dirty="0"/>
              <a:t>* Use font size 16pt</a:t>
            </a:r>
            <a:br>
              <a:rPr lang="en-US" dirty="0"/>
            </a:br>
            <a:r>
              <a:rPr lang="en-US" dirty="0"/>
              <a:t>* Use the black font color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2600239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71099" y="-109656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>
            <a:off x="-597659" y="29848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>
            <a:off x="-597659" y="347096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57435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2183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50352" y="-14861"/>
            <a:ext cx="3041649" cy="687286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3" name="Straight Connector 21"/>
          <p:cNvCxnSpPr/>
          <p:nvPr/>
        </p:nvCxnSpPr>
        <p:spPr>
          <a:xfrm>
            <a:off x="915035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238790"/>
      </p:ext>
    </p:extLst>
  </p:cSld>
  <p:clrMapOvr>
    <a:masterClrMapping/>
  </p:clrMapOvr>
  <p:transition spd="slow">
    <p:push dir="u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12191999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7635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points_sh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573528" y="1795801"/>
            <a:ext cx="7522289" cy="3535159"/>
          </a:xfrm>
        </p:spPr>
        <p:txBody>
          <a:bodyPr lIns="0" tIns="0" rIns="0">
            <a:noAutofit/>
          </a:bodyPr>
          <a:lstStyle>
            <a:lvl1pPr marL="287859" marR="0" indent="-287859" algn="l" defTabSz="914377" rtl="0" eaLnBrk="1" fontAlgn="auto" latinLnBrk="0" hangingPunct="1">
              <a:lnSpc>
                <a:spcPct val="110000"/>
              </a:lnSpc>
              <a:spcBef>
                <a:spcPts val="10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baseline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1067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1067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1067"/>
              </a:spcBef>
              <a:buClr>
                <a:srgbClr val="D6D6D6"/>
              </a:buClr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1067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</a:t>
            </a:r>
          </a:p>
          <a:p>
            <a:pPr lvl="0"/>
            <a:r>
              <a:rPr lang="en-US" dirty="0"/>
              <a:t>Use black color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924931"/>
            <a:ext cx="7522289" cy="602507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Place title here on max 2 lines</a:t>
            </a:r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3"/>
          <p:cNvCxnSpPr/>
          <p:nvPr/>
        </p:nvCxnSpPr>
        <p:spPr>
          <a:xfrm>
            <a:off x="11621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-3656195" y="1"/>
            <a:ext cx="2916820" cy="2204151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7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377" rtl="0" eaLnBrk="1" fontAlgn="auto" latinLnBrk="0" hangingPunct="1">
              <a:lnSpc>
                <a:spcPct val="120000"/>
              </a:lnSpc>
              <a:spcBef>
                <a:spcPts val="10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333" dirty="0"/>
              <a:t>Try</a:t>
            </a:r>
            <a:r>
              <a:rPr lang="en-US" sz="1333" baseline="0" dirty="0"/>
              <a:t> to center the text vertically if necessary.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8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25" name="Straight Connector 26"/>
          <p:cNvCxnSpPr/>
          <p:nvPr/>
        </p:nvCxnSpPr>
        <p:spPr>
          <a:xfrm rot="16200000">
            <a:off x="-597659" y="5755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53"/>
          <p:cNvCxnSpPr/>
          <p:nvPr/>
        </p:nvCxnSpPr>
        <p:spPr>
          <a:xfrm>
            <a:off x="8095816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312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points_short text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573528" y="1795801"/>
            <a:ext cx="7522289" cy="3535159"/>
          </a:xfrm>
        </p:spPr>
        <p:txBody>
          <a:bodyPr lIns="0" tIns="0">
            <a:noAutofit/>
          </a:bodyPr>
          <a:lstStyle>
            <a:lvl1pPr marL="287859" indent="-287859">
              <a:lnSpc>
                <a:spcPct val="110000"/>
              </a:lnSpc>
              <a:spcBef>
                <a:spcPts val="1067"/>
              </a:spcBef>
              <a:tabLst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1067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1067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1067"/>
              </a:spcBef>
              <a:buClr>
                <a:srgbClr val="D6D6D6"/>
              </a:buClr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1067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924931"/>
            <a:ext cx="7522289" cy="602507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Place title here on max 2 lines</a:t>
            </a:r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3"/>
          <p:cNvCxnSpPr/>
          <p:nvPr/>
        </p:nvCxnSpPr>
        <p:spPr>
          <a:xfrm>
            <a:off x="11621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-3656195" y="1"/>
            <a:ext cx="2916820" cy="2204151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7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377" rtl="0" eaLnBrk="1" fontAlgn="auto" latinLnBrk="0" hangingPunct="1">
              <a:lnSpc>
                <a:spcPct val="120000"/>
              </a:lnSpc>
              <a:spcBef>
                <a:spcPts val="10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333" dirty="0"/>
              <a:t>Try</a:t>
            </a:r>
            <a:r>
              <a:rPr lang="en-US" sz="1333" baseline="0" dirty="0"/>
              <a:t> to center the text vertically if necessary.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8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25" name="Straight Connector 26"/>
          <p:cNvCxnSpPr/>
          <p:nvPr/>
        </p:nvCxnSpPr>
        <p:spPr>
          <a:xfrm rot="16200000">
            <a:off x="-597659" y="5755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53"/>
          <p:cNvCxnSpPr/>
          <p:nvPr/>
        </p:nvCxnSpPr>
        <p:spPr>
          <a:xfrm>
            <a:off x="8095816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50352" y="-14861"/>
            <a:ext cx="3041649" cy="687286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23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660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.xml"/><Relationship Id="rId71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Brando Sans Text" charset="0"/>
                <a:ea typeface="Brando Sans Text" charset="0"/>
                <a:cs typeface="Brando Sans Text" charset="0"/>
              </a:defRPr>
            </a:lvl1pPr>
          </a:lstStyle>
          <a:p>
            <a:fld id="{02F817A1-0E5E-4E40-AFC5-E62649866FC8}" type="datetimeFigureOut">
              <a:rPr lang="en-US" smtClean="0"/>
              <a:t>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Brando Sans Text" charset="0"/>
                <a:ea typeface="Brando Sans Text" charset="0"/>
                <a:cs typeface="Brando Sans Text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Brando Sans Text" charset="0"/>
                <a:ea typeface="Brando Sans Text" charset="0"/>
                <a:cs typeface="Brando Sans Text" charset="0"/>
              </a:defRPr>
            </a:lvl1pPr>
          </a:lstStyle>
          <a:p>
            <a:fld id="{9996BC2F-5D25-624A-B8BD-D463EA74356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861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  <p:sldLayoutId id="2147483727" r:id="rId67"/>
    <p:sldLayoutId id="2147483728" r:id="rId68"/>
    <p:sldLayoutId id="2147483729" r:id="rId69"/>
    <p:sldLayoutId id="2147483730" r:id="rId70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333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gitforwindows.org/" TargetMode="Externa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lord/git-it-electron/releases" TargetMode="Externa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hyperlink" Target="https://github.com/jlord/git-it-electron/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git-tower.com/blog/git-cheat-sheet/" TargetMode="External"/><Relationship Id="rId4" Type="http://schemas.openxmlformats.org/officeDocument/2006/relationships/hyperlink" Target="https://learngitbranching.js.org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A7823C-159D-B64E-A8A6-C405438213ED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Windows</a:t>
            </a:r>
          </a:p>
          <a:p>
            <a:pPr lvl="1"/>
            <a:r>
              <a:rPr lang="en-US" dirty="0"/>
              <a:t>Git installer: </a:t>
            </a:r>
            <a:r>
              <a:rPr lang="en-US" dirty="0">
                <a:hlinkClick r:id="rId2"/>
              </a:rPr>
              <a:t>https://gitforwindows.org</a:t>
            </a:r>
            <a:r>
              <a:rPr lang="en-US" dirty="0"/>
              <a:t> </a:t>
            </a:r>
          </a:p>
          <a:p>
            <a:r>
              <a:rPr lang="en-US" dirty="0"/>
              <a:t>Unix-based</a:t>
            </a:r>
          </a:p>
          <a:p>
            <a:pPr lvl="1"/>
            <a:r>
              <a:rPr lang="en-US" dirty="0" err="1"/>
              <a:t>sudo</a:t>
            </a:r>
            <a:r>
              <a:rPr lang="en-US" dirty="0"/>
              <a:t> apt-get install git</a:t>
            </a:r>
          </a:p>
          <a:p>
            <a:r>
              <a:rPr lang="en-US" dirty="0"/>
              <a:t>Mac</a:t>
            </a:r>
          </a:p>
          <a:p>
            <a:pPr lvl="1"/>
            <a:r>
              <a:rPr lang="en-US" dirty="0"/>
              <a:t>Pre-installed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4180A8-65CA-044A-A37B-478B2EE5E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Verschillende</a:t>
            </a:r>
            <a:r>
              <a:rPr lang="en-US" dirty="0"/>
              <a:t> Git </a:t>
            </a:r>
            <a:r>
              <a:rPr lang="en-US" dirty="0" err="1"/>
              <a:t>installaties</a:t>
            </a: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4E3FA17D-31B2-904A-9C23-A9DFBC5BFB7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39012" r="38858"/>
          <a:stretch/>
        </p:blipFill>
        <p:spPr>
          <a:xfrm>
            <a:off x="9150352" y="-14861"/>
            <a:ext cx="3041649" cy="6872861"/>
          </a:xfrm>
        </p:spPr>
      </p:pic>
    </p:spTree>
    <p:extLst>
      <p:ext uri="{BB962C8B-B14F-4D97-AF65-F5344CB8AC3E}">
        <p14:creationId xmlns:p14="http://schemas.microsoft.com/office/powerpoint/2010/main" val="2304940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8289F-28CD-2241-B344-DB0D7F8E8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18475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EF6B9-1DA7-9B4B-9CC1-B5128E0FE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iedereen</a:t>
            </a:r>
            <a:r>
              <a:rPr lang="en-US" dirty="0"/>
              <a:t> het </a:t>
            </a:r>
            <a:r>
              <a:rPr lang="nl-NL" dirty="0"/>
              <a:t>geïnstalleerd</a:t>
            </a:r>
            <a:r>
              <a:rPr lang="en-US" dirty="0"/>
              <a:t>?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567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A7823C-159D-B64E-A8A6-C405438213ED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pPr marL="361191" lvl="1" indent="0">
              <a:buNone/>
            </a:pPr>
            <a:endParaRPr lang="en-US" dirty="0"/>
          </a:p>
          <a:p>
            <a:pPr marL="361191" lvl="1" indent="0">
              <a:buNone/>
            </a:pPr>
            <a:endParaRPr lang="en-US" dirty="0"/>
          </a:p>
          <a:p>
            <a:pPr marL="361191" lvl="1" indent="0">
              <a:buNone/>
            </a:pPr>
            <a:r>
              <a:rPr lang="en-US" dirty="0"/>
              <a:t>git config --global </a:t>
            </a:r>
            <a:r>
              <a:rPr lang="en-US" dirty="0" err="1"/>
              <a:t>user.name</a:t>
            </a:r>
            <a:r>
              <a:rPr lang="en-US" dirty="0"/>
              <a:t> ”YOURNAME HERE" </a:t>
            </a:r>
          </a:p>
          <a:p>
            <a:pPr marL="361191" lvl="1" indent="0">
              <a:buNone/>
            </a:pPr>
            <a:r>
              <a:rPr lang="en-US" dirty="0"/>
              <a:t>git config --global </a:t>
            </a:r>
            <a:r>
              <a:rPr lang="en-US" dirty="0" err="1"/>
              <a:t>user.email</a:t>
            </a:r>
            <a:r>
              <a:rPr lang="en-US" dirty="0"/>
              <a:t> ”NAME@EMAIL.XXX"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4180A8-65CA-044A-A37B-478B2EE5E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Gebruikersnaam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email </a:t>
            </a:r>
            <a:r>
              <a:rPr lang="en-US" dirty="0" err="1"/>
              <a:t>toevoegen</a:t>
            </a: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4E3FA17D-31B2-904A-9C23-A9DFBC5BFB7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39012" r="38858"/>
          <a:stretch/>
        </p:blipFill>
        <p:spPr>
          <a:xfrm>
            <a:off x="9150352" y="-14861"/>
            <a:ext cx="3041649" cy="6872861"/>
          </a:xfrm>
        </p:spPr>
      </p:pic>
    </p:spTree>
    <p:extLst>
      <p:ext uri="{BB962C8B-B14F-4D97-AF65-F5344CB8AC3E}">
        <p14:creationId xmlns:p14="http://schemas.microsoft.com/office/powerpoint/2010/main" val="1582136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035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CB5514F-E49E-AE49-8AB0-FF5F0CF4289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EC47AF-DA09-5842-B75B-353967AC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FEA040-4A31-BE4B-8D62-A6BE20EE7D9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Let’s start with repos!</a:t>
            </a:r>
          </a:p>
        </p:txBody>
      </p:sp>
    </p:spTree>
    <p:extLst>
      <p:ext uri="{BB962C8B-B14F-4D97-AF65-F5344CB8AC3E}">
        <p14:creationId xmlns:p14="http://schemas.microsoft.com/office/powerpoint/2010/main" val="4263688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 err="1"/>
              <a:t>Een</a:t>
            </a:r>
            <a:r>
              <a:rPr lang="en-US" dirty="0"/>
              <a:t> repository is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collectie</a:t>
            </a:r>
            <a:r>
              <a:rPr lang="en-US" dirty="0"/>
              <a:t> van </a:t>
            </a:r>
            <a:r>
              <a:rPr lang="en-US" dirty="0" err="1"/>
              <a:t>gerelateerde</a:t>
            </a:r>
            <a:r>
              <a:rPr lang="en-US" dirty="0"/>
              <a:t> items. In </a:t>
            </a:r>
            <a:r>
              <a:rPr lang="en-US" dirty="0" err="1"/>
              <a:t>ons</a:t>
            </a:r>
            <a:r>
              <a:rPr lang="en-US" dirty="0"/>
              <a:t> </a:t>
            </a:r>
            <a:r>
              <a:rPr lang="en-US" dirty="0" err="1"/>
              <a:t>geval</a:t>
            </a:r>
            <a:r>
              <a:rPr lang="en-US" dirty="0"/>
              <a:t> is </a:t>
            </a:r>
            <a:r>
              <a:rPr lang="en-US" dirty="0" err="1"/>
              <a:t>dit</a:t>
            </a:r>
            <a:r>
              <a:rPr lang="en-US" dirty="0"/>
              <a:t> het </a:t>
            </a:r>
            <a:r>
              <a:rPr lang="en-US" dirty="0" err="1"/>
              <a:t>geschreven</a:t>
            </a:r>
            <a:r>
              <a:rPr lang="en-US" dirty="0"/>
              <a:t> software.</a:t>
            </a:r>
          </a:p>
          <a:p>
            <a:r>
              <a:rPr lang="en-US" dirty="0" err="1"/>
              <a:t>Lokaal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repository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mkdir</a:t>
            </a:r>
            <a:r>
              <a:rPr lang="en-US" dirty="0"/>
              <a:t> hello-world</a:t>
            </a:r>
          </a:p>
          <a:p>
            <a:pPr lvl="1"/>
            <a:r>
              <a:rPr lang="en-US" dirty="0"/>
              <a:t>cd hello-world</a:t>
            </a:r>
          </a:p>
          <a:p>
            <a:pPr lvl="1"/>
            <a:r>
              <a:rPr lang="en-US" dirty="0"/>
              <a:t>git </a:t>
            </a:r>
            <a:r>
              <a:rPr lang="en-US" dirty="0" err="1"/>
              <a:t>init</a:t>
            </a:r>
            <a:endParaRPr lang="en-US" dirty="0"/>
          </a:p>
          <a:p>
            <a:pPr lvl="1"/>
            <a:r>
              <a:rPr lang="en-US" dirty="0"/>
              <a:t>git status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repository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221045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689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 err="1"/>
              <a:t>Een</a:t>
            </a:r>
            <a:r>
              <a:rPr lang="en-US" dirty="0"/>
              <a:t> commit is het </a:t>
            </a:r>
            <a:r>
              <a:rPr lang="en-US" dirty="0" err="1"/>
              <a:t>opslaan</a:t>
            </a:r>
            <a:r>
              <a:rPr lang="en-US" dirty="0"/>
              <a:t> van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aanpassingen</a:t>
            </a:r>
            <a:r>
              <a:rPr lang="en-US" dirty="0"/>
              <a:t> op de repo. </a:t>
            </a:r>
            <a:r>
              <a:rPr lang="en-US" dirty="0" err="1"/>
              <a:t>Hieronder</a:t>
            </a:r>
            <a:r>
              <a:rPr lang="en-US" dirty="0"/>
              <a:t> </a:t>
            </a:r>
            <a:r>
              <a:rPr lang="en-US" dirty="0" err="1"/>
              <a:t>valt</a:t>
            </a:r>
            <a:r>
              <a:rPr lang="en-US" dirty="0"/>
              <a:t> het </a:t>
            </a:r>
            <a:r>
              <a:rPr lang="en-US" dirty="0" err="1"/>
              <a:t>toevoegen</a:t>
            </a:r>
            <a:r>
              <a:rPr lang="en-US" dirty="0"/>
              <a:t> van </a:t>
            </a:r>
            <a:r>
              <a:rPr lang="en-US" dirty="0" err="1"/>
              <a:t>bestanden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mappen</a:t>
            </a:r>
            <a:r>
              <a:rPr lang="en-US" dirty="0"/>
              <a:t>, maar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aanpassing</a:t>
            </a:r>
            <a:r>
              <a:rPr lang="en-US" dirty="0"/>
              <a:t> van code.</a:t>
            </a:r>
          </a:p>
          <a:p>
            <a:r>
              <a:rPr lang="en-US" dirty="0" err="1"/>
              <a:t>Lokaal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commit </a:t>
            </a:r>
            <a:r>
              <a:rPr lang="en-US" dirty="0" err="1"/>
              <a:t>doen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[</a:t>
            </a:r>
            <a:r>
              <a:rPr lang="en-US" dirty="0" err="1"/>
              <a:t>aanpassingen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git add [</a:t>
            </a:r>
            <a:r>
              <a:rPr lang="en-US" dirty="0" err="1"/>
              <a:t>naam</a:t>
            </a:r>
            <a:r>
              <a:rPr lang="en-US" dirty="0"/>
              <a:t> van </a:t>
            </a:r>
            <a:r>
              <a:rPr lang="en-US" dirty="0" err="1"/>
              <a:t>mappen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bestanden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git commit –m “commit </a:t>
            </a:r>
            <a:r>
              <a:rPr lang="en-US" dirty="0" err="1"/>
              <a:t>bericht</a:t>
            </a:r>
            <a:r>
              <a:rPr lang="en-US" dirty="0"/>
              <a:t>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commit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584264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076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16CE94A3-2F0F-5045-ACE1-707377EB5EE2}"/>
              </a:ext>
            </a:extLst>
          </p:cNvPr>
          <p:cNvSpPr/>
          <p:nvPr/>
        </p:nvSpPr>
        <p:spPr>
          <a:xfrm>
            <a:off x="1618060" y="2637692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ADD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5F75479-40C1-BD44-AEFA-EDA980280F43}"/>
              </a:ext>
            </a:extLst>
          </p:cNvPr>
          <p:cNvSpPr/>
          <p:nvPr/>
        </p:nvSpPr>
        <p:spPr>
          <a:xfrm>
            <a:off x="6646800" y="2652454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COMMIT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99216E7D-F20C-4D4D-8DCE-0349C35A1E80}"/>
              </a:ext>
            </a:extLst>
          </p:cNvPr>
          <p:cNvSpPr txBox="1">
            <a:spLocks/>
          </p:cNvSpPr>
          <p:nvPr/>
        </p:nvSpPr>
        <p:spPr>
          <a:xfrm>
            <a:off x="581633" y="6315256"/>
            <a:ext cx="11036667" cy="419136"/>
          </a:xfrm>
          <a:prstGeom prst="rect">
            <a:avLst/>
          </a:prstGeom>
        </p:spPr>
        <p:txBody>
          <a:bodyPr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Brando Sans Light" panose="020B0403040000020003" pitchFamily="34" charset="77"/>
              </a:rPr>
              <a:t>Flow van </a:t>
            </a:r>
            <a:r>
              <a:rPr lang="nl-NL" dirty="0" err="1">
                <a:latin typeface="Brando Sans Light" panose="020B0403040000020003" pitchFamily="34" charset="77"/>
              </a:rPr>
              <a:t>comitten</a:t>
            </a:r>
            <a:endParaRPr lang="nl-NL" dirty="0">
              <a:latin typeface="Brando Sans Light" panose="020B0403040000020003" pitchFamily="34" charset="77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571533-7AD1-6F4C-BD3D-0FD5B747C642}"/>
              </a:ext>
            </a:extLst>
          </p:cNvPr>
          <p:cNvSpPr/>
          <p:nvPr/>
        </p:nvSpPr>
        <p:spPr>
          <a:xfrm>
            <a:off x="581633" y="1136862"/>
            <a:ext cx="2121763" cy="62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178176-6716-144F-9267-2186DED8F678}"/>
              </a:ext>
            </a:extLst>
          </p:cNvPr>
          <p:cNvSpPr txBox="1"/>
          <p:nvPr/>
        </p:nvSpPr>
        <p:spPr>
          <a:xfrm>
            <a:off x="862873" y="1265200"/>
            <a:ext cx="1588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Aanpassingen?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6B8508F-EFE5-5244-93D1-88C4396B0B07}"/>
              </a:ext>
            </a:extLst>
          </p:cNvPr>
          <p:cNvCxnSpPr>
            <a:cxnSpLocks/>
            <a:stCxn id="13" idx="2"/>
            <a:endCxn id="5" idx="1"/>
          </p:cNvCxnSpPr>
          <p:nvPr/>
        </p:nvCxnSpPr>
        <p:spPr>
          <a:xfrm>
            <a:off x="1642515" y="1762869"/>
            <a:ext cx="514622" cy="1099724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6CA05E1-CAE5-4948-9FEC-19E7CC4DBC8D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5299107" y="3405554"/>
            <a:ext cx="1347693" cy="0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47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3D458-2ACF-6141-AF2C-C68773236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/>
              <a:t>Git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9F4C5-5F59-5A4E-8F9B-BD3AA80F2A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Basics </a:t>
            </a:r>
            <a:r>
              <a:rPr lang="en-US" dirty="0" err="1"/>
              <a:t>en</a:t>
            </a:r>
            <a:r>
              <a:rPr lang="en-US" dirty="0"/>
              <a:t> workflow</a:t>
            </a:r>
          </a:p>
          <a:p>
            <a:endParaRPr lang="en-US" dirty="0"/>
          </a:p>
          <a:p>
            <a:r>
              <a:rPr lang="en-US" dirty="0"/>
              <a:t>SV-BIMTI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2BE823DB-4BA7-0940-A3FE-6B813E7E399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30062" r="30062"/>
          <a:stretch>
            <a:fillRect/>
          </a:stretch>
        </p:blipFill>
        <p:spPr/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48A51BA-EF53-3640-BFA3-BF1076CDDB76}"/>
              </a:ext>
            </a:extLst>
          </p:cNvPr>
          <p:cNvSpPr txBox="1">
            <a:spLocks/>
          </p:cNvSpPr>
          <p:nvPr/>
        </p:nvSpPr>
        <p:spPr>
          <a:xfrm>
            <a:off x="580413" y="4609514"/>
            <a:ext cx="5221497" cy="10995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b="0" i="0" kern="120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Youyi Laan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96A8A1B-7317-7E4B-B295-509B8CB06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12" y="5709081"/>
            <a:ext cx="15240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13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Om code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remote </a:t>
            </a:r>
            <a:r>
              <a:rPr lang="en-US" dirty="0" err="1"/>
              <a:t>locatie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sturen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gemaakt</a:t>
            </a:r>
            <a:r>
              <a:rPr lang="en-US" dirty="0"/>
              <a:t> van </a:t>
            </a:r>
            <a:r>
              <a:rPr lang="en-US" dirty="0">
                <a:hlinkClick r:id="rId2"/>
              </a:rPr>
              <a:t>https://github.com</a:t>
            </a:r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aanmaken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credentials </a:t>
            </a:r>
            <a:r>
              <a:rPr lang="en-US" dirty="0" err="1"/>
              <a:t>toevoegen</a:t>
            </a:r>
            <a:r>
              <a:rPr lang="en-US" dirty="0"/>
              <a:t>:</a:t>
            </a:r>
          </a:p>
          <a:p>
            <a:pPr lvl="1"/>
            <a:r>
              <a:rPr lang="nl-NL" dirty="0"/>
              <a:t>Maak een </a:t>
            </a:r>
            <a:r>
              <a:rPr lang="nl-NL" dirty="0" err="1"/>
              <a:t>github</a:t>
            </a:r>
            <a:r>
              <a:rPr lang="nl-NL" dirty="0"/>
              <a:t> account aan</a:t>
            </a:r>
          </a:p>
          <a:p>
            <a:pPr lvl="1"/>
            <a:r>
              <a:rPr lang="nl-NL" dirty="0"/>
              <a:t>Voeg de </a:t>
            </a:r>
            <a:r>
              <a:rPr lang="nl-NL" dirty="0" err="1"/>
              <a:t>credentials</a:t>
            </a:r>
            <a:r>
              <a:rPr lang="nl-NL" dirty="0"/>
              <a:t> toe aan je lokale git:</a:t>
            </a:r>
          </a:p>
          <a:p>
            <a:pPr lvl="2"/>
            <a:r>
              <a:rPr lang="en-US" dirty="0"/>
              <a:t>Git config –global </a:t>
            </a:r>
            <a:r>
              <a:rPr lang="en-US" dirty="0" err="1"/>
              <a:t>user.username</a:t>
            </a:r>
            <a:r>
              <a:rPr lang="en-US" dirty="0"/>
              <a:t> &lt;</a:t>
            </a:r>
            <a:r>
              <a:rPr lang="en-US" dirty="0" err="1"/>
              <a:t>USerNamE</a:t>
            </a:r>
            <a:r>
              <a:rPr lang="en-US" dirty="0"/>
              <a:t>&gt;</a:t>
            </a:r>
          </a:p>
          <a:p>
            <a:pPr lvl="2"/>
            <a:r>
              <a:rPr lang="en-US" b="1" dirty="0"/>
              <a:t>!! Let op </a:t>
            </a:r>
            <a:r>
              <a:rPr lang="en-US" b="1" dirty="0" err="1"/>
              <a:t>hoofdletters</a:t>
            </a:r>
            <a:r>
              <a:rPr lang="en-US" b="1" dirty="0"/>
              <a:t> !!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13822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9311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Het </a:t>
            </a:r>
            <a:r>
              <a:rPr lang="en-US" dirty="0" err="1"/>
              <a:t>linken</a:t>
            </a:r>
            <a:r>
              <a:rPr lang="en-US" dirty="0"/>
              <a:t> van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lokale</a:t>
            </a:r>
            <a:r>
              <a:rPr lang="en-US" dirty="0"/>
              <a:t> repo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remote repo </a:t>
            </a:r>
            <a:r>
              <a:rPr lang="en-US" dirty="0" err="1"/>
              <a:t>helpt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om </a:t>
            </a:r>
            <a:r>
              <a:rPr lang="en-US" dirty="0" err="1"/>
              <a:t>samen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werken</a:t>
            </a:r>
            <a:r>
              <a:rPr lang="en-US" dirty="0"/>
              <a:t> met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mensen</a:t>
            </a:r>
            <a:r>
              <a:rPr lang="en-US" dirty="0"/>
              <a:t>. Maar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extra </a:t>
            </a:r>
            <a:r>
              <a:rPr lang="en-US" dirty="0" err="1"/>
              <a:t>opslagplaats</a:t>
            </a:r>
            <a:r>
              <a:rPr lang="en-US" dirty="0"/>
              <a:t>.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iets</a:t>
            </a:r>
            <a:r>
              <a:rPr lang="en-US" dirty="0"/>
              <a:t> </a:t>
            </a:r>
            <a:r>
              <a:rPr lang="en-US" dirty="0" err="1"/>
              <a:t>compleet</a:t>
            </a:r>
            <a:r>
              <a:rPr lang="en-US" dirty="0"/>
              <a:t> </a:t>
            </a:r>
            <a:r>
              <a:rPr lang="en-US" dirty="0" err="1"/>
              <a:t>verkeerd</a:t>
            </a:r>
            <a:r>
              <a:rPr lang="en-US" dirty="0"/>
              <a:t> </a:t>
            </a:r>
            <a:r>
              <a:rPr lang="en-US" dirty="0" err="1"/>
              <a:t>doet</a:t>
            </a:r>
            <a:r>
              <a:rPr lang="en-US" dirty="0"/>
              <a:t>…</a:t>
            </a:r>
          </a:p>
          <a:p>
            <a:r>
              <a:rPr lang="en-US" dirty="0"/>
              <a:t>Remote repo </a:t>
            </a:r>
            <a:r>
              <a:rPr lang="en-US" dirty="0" err="1"/>
              <a:t>aanmaken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Maak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repo </a:t>
            </a:r>
            <a:r>
              <a:rPr lang="en-US" dirty="0" err="1"/>
              <a:t>aan</a:t>
            </a:r>
            <a:r>
              <a:rPr lang="en-US" dirty="0"/>
              <a:t> op </a:t>
            </a:r>
            <a:r>
              <a:rPr lang="en-US" dirty="0">
                <a:hlinkClick r:id="rId2"/>
              </a:rPr>
              <a:t>https://github.com</a:t>
            </a:r>
            <a:r>
              <a:rPr lang="en-US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link </a:t>
            </a:r>
            <a:r>
              <a:rPr lang="en-US" dirty="0" err="1"/>
              <a:t>lokaal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remote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2406496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909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 err="1"/>
              <a:t>Linken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pushen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Git remote add origin &lt;</a:t>
            </a:r>
            <a:r>
              <a:rPr lang="en-US" dirty="0" err="1"/>
              <a:t>urlFROMGITHUB.git</a:t>
            </a:r>
            <a:r>
              <a:rPr lang="en-US" dirty="0"/>
              <a:t>&gt;</a:t>
            </a:r>
          </a:p>
          <a:p>
            <a:pPr lvl="1"/>
            <a:r>
              <a:rPr lang="en-US" dirty="0"/>
              <a:t>Git push –u origin master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link </a:t>
            </a:r>
            <a:r>
              <a:rPr lang="en-US" dirty="0" err="1"/>
              <a:t>lokaal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remote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7435216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4641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B0CB8484-B032-D64F-81E3-A8C5C81F566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8845" r="-9010" b="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49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16CE94A3-2F0F-5045-ACE1-707377EB5EE2}"/>
              </a:ext>
            </a:extLst>
          </p:cNvPr>
          <p:cNvSpPr/>
          <p:nvPr/>
        </p:nvSpPr>
        <p:spPr>
          <a:xfrm>
            <a:off x="4267200" y="750277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ADD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5F75479-40C1-BD44-AEFA-EDA980280F43}"/>
              </a:ext>
            </a:extLst>
          </p:cNvPr>
          <p:cNvSpPr/>
          <p:nvPr/>
        </p:nvSpPr>
        <p:spPr>
          <a:xfrm>
            <a:off x="7948247" y="2637693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COMMIT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2C54438-1E00-524A-9B38-7E64B0E290B9}"/>
              </a:ext>
            </a:extLst>
          </p:cNvPr>
          <p:cNvSpPr/>
          <p:nvPr/>
        </p:nvSpPr>
        <p:spPr>
          <a:xfrm>
            <a:off x="586153" y="2637693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PULL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0BD39E6-0F84-CC49-9F3C-7CA37048B233}"/>
              </a:ext>
            </a:extLst>
          </p:cNvPr>
          <p:cNvSpPr/>
          <p:nvPr/>
        </p:nvSpPr>
        <p:spPr>
          <a:xfrm>
            <a:off x="4267199" y="4525109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PUSH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3DF3FB-AFF6-3E41-AFD6-7D3856ED515F}"/>
              </a:ext>
            </a:extLst>
          </p:cNvPr>
          <p:cNvCxnSpPr>
            <a:stCxn id="5" idx="5"/>
            <a:endCxn id="6" idx="1"/>
          </p:cNvCxnSpPr>
          <p:nvPr/>
        </p:nvCxnSpPr>
        <p:spPr>
          <a:xfrm>
            <a:off x="7409170" y="2061099"/>
            <a:ext cx="1078154" cy="801495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741D060-9103-B946-8171-453FF8C40ACD}"/>
              </a:ext>
            </a:extLst>
          </p:cNvPr>
          <p:cNvCxnSpPr>
            <a:cxnSpLocks/>
            <a:stCxn id="6" idx="3"/>
            <a:endCxn id="8" idx="7"/>
          </p:cNvCxnSpPr>
          <p:nvPr/>
        </p:nvCxnSpPr>
        <p:spPr>
          <a:xfrm flipH="1">
            <a:off x="7409169" y="3948515"/>
            <a:ext cx="1078155" cy="801495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919C83-A41A-F14F-B13A-99C4CF814692}"/>
              </a:ext>
            </a:extLst>
          </p:cNvPr>
          <p:cNvCxnSpPr>
            <a:cxnSpLocks/>
            <a:stCxn id="8" idx="1"/>
            <a:endCxn id="7" idx="5"/>
          </p:cNvCxnSpPr>
          <p:nvPr/>
        </p:nvCxnSpPr>
        <p:spPr>
          <a:xfrm flipH="1" flipV="1">
            <a:off x="3728123" y="3948515"/>
            <a:ext cx="1078153" cy="801495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A645E56-7C7F-194E-B8B3-77645C75C1E7}"/>
              </a:ext>
            </a:extLst>
          </p:cNvPr>
          <p:cNvCxnSpPr>
            <a:cxnSpLocks/>
            <a:stCxn id="7" idx="7"/>
            <a:endCxn id="5" idx="3"/>
          </p:cNvCxnSpPr>
          <p:nvPr/>
        </p:nvCxnSpPr>
        <p:spPr>
          <a:xfrm flipV="1">
            <a:off x="3728123" y="2061099"/>
            <a:ext cx="1078154" cy="801495"/>
          </a:xfrm>
          <a:prstGeom prst="straightConnector1">
            <a:avLst/>
          </a:prstGeom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99216E7D-F20C-4D4D-8DCE-0349C35A1E80}"/>
              </a:ext>
            </a:extLst>
          </p:cNvPr>
          <p:cNvSpPr txBox="1">
            <a:spLocks/>
          </p:cNvSpPr>
          <p:nvPr/>
        </p:nvSpPr>
        <p:spPr>
          <a:xfrm>
            <a:off x="581633" y="6315256"/>
            <a:ext cx="11036667" cy="419136"/>
          </a:xfrm>
          <a:prstGeom prst="rect">
            <a:avLst/>
          </a:prstGeom>
        </p:spPr>
        <p:txBody>
          <a:bodyPr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Brando Sans Light" panose="020B0403040000020003" pitchFamily="34" charset="77"/>
              </a:rPr>
              <a:t>Flow van pushen </a:t>
            </a:r>
            <a:r>
              <a:rPr lang="nl-NL" dirty="0" err="1">
                <a:latin typeface="Brando Sans Light" panose="020B0403040000020003" pitchFamily="34" charset="77"/>
              </a:rPr>
              <a:t>github</a:t>
            </a:r>
            <a:endParaRPr lang="nl-NL" dirty="0">
              <a:latin typeface="Brando Sans Light" panose="020B0403040000020003" pitchFamily="34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2066DFB-FDFA-1147-996A-24A41EE2E17A}"/>
              </a:ext>
            </a:extLst>
          </p:cNvPr>
          <p:cNvSpPr/>
          <p:nvPr/>
        </p:nvSpPr>
        <p:spPr>
          <a:xfrm>
            <a:off x="581633" y="1136862"/>
            <a:ext cx="2121763" cy="62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A88634-8155-CA4E-AEAF-7B1552337053}"/>
              </a:ext>
            </a:extLst>
          </p:cNvPr>
          <p:cNvSpPr txBox="1"/>
          <p:nvPr/>
        </p:nvSpPr>
        <p:spPr>
          <a:xfrm>
            <a:off x="862873" y="1265200"/>
            <a:ext cx="1588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Aanpassingen?</a:t>
            </a:r>
          </a:p>
        </p:txBody>
      </p:sp>
    </p:spTree>
    <p:extLst>
      <p:ext uri="{BB962C8B-B14F-4D97-AF65-F5344CB8AC3E}">
        <p14:creationId xmlns:p14="http://schemas.microsoft.com/office/powerpoint/2010/main" val="6032282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pPr lvl="1"/>
            <a:r>
              <a:rPr lang="en-US" dirty="0" err="1"/>
              <a:t>Letterlijk</a:t>
            </a:r>
            <a:r>
              <a:rPr lang="en-US" dirty="0"/>
              <a:t> </a:t>
            </a:r>
            <a:r>
              <a:rPr lang="en-US" i="1" dirty="0" err="1"/>
              <a:t>vertakking</a:t>
            </a:r>
            <a:endParaRPr lang="en-US" i="1" dirty="0"/>
          </a:p>
          <a:p>
            <a:pPr lvl="1"/>
            <a:r>
              <a:rPr lang="en-US" dirty="0" err="1"/>
              <a:t>Vertakken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gewerkt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nieuwe</a:t>
            </a:r>
            <a:r>
              <a:rPr lang="en-US" dirty="0"/>
              <a:t> </a:t>
            </a:r>
            <a:r>
              <a:rPr lang="en-US" dirty="0" err="1"/>
              <a:t>functionaliteit</a:t>
            </a:r>
            <a:r>
              <a:rPr lang="en-US" dirty="0"/>
              <a:t> of fixes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243757-954D-3242-A664-68619D0CE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289" y="3563380"/>
            <a:ext cx="4807088" cy="203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5700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Branches die </a:t>
            </a:r>
            <a:r>
              <a:rPr lang="en-US" dirty="0" err="1"/>
              <a:t>altijd</a:t>
            </a:r>
            <a:r>
              <a:rPr lang="en-US" dirty="0"/>
              <a:t> </a:t>
            </a:r>
            <a:r>
              <a:rPr lang="en-US" dirty="0" err="1"/>
              <a:t>moeten</a:t>
            </a:r>
            <a:r>
              <a:rPr lang="en-US" dirty="0"/>
              <a:t> </a:t>
            </a:r>
            <a:r>
              <a:rPr lang="en-US" dirty="0" err="1"/>
              <a:t>bestaan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Master(</a:t>
            </a:r>
            <a:r>
              <a:rPr lang="en-US" dirty="0" err="1"/>
              <a:t>lokaal</a:t>
            </a:r>
            <a:r>
              <a:rPr lang="en-US" dirty="0"/>
              <a:t> &amp;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Origin (</a:t>
            </a:r>
            <a:r>
              <a:rPr lang="en-US" dirty="0" err="1"/>
              <a:t>plaats</a:t>
            </a:r>
            <a:r>
              <a:rPr lang="en-US" dirty="0"/>
              <a:t> op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r>
              <a:rPr lang="en-US" dirty="0" err="1"/>
              <a:t>Hanteer</a:t>
            </a:r>
            <a:r>
              <a:rPr lang="en-US" dirty="0"/>
              <a:t> </a:t>
            </a:r>
            <a:r>
              <a:rPr lang="en-US" dirty="0" err="1"/>
              <a:t>minstens</a:t>
            </a:r>
            <a:r>
              <a:rPr lang="en-US" dirty="0"/>
              <a:t> twee branches, </a:t>
            </a:r>
            <a:r>
              <a:rPr lang="en-US" dirty="0" err="1"/>
              <a:t>namelijk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Master</a:t>
            </a:r>
          </a:p>
          <a:p>
            <a:pPr lvl="1"/>
            <a:r>
              <a:rPr lang="en-US" dirty="0"/>
              <a:t>Develop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99336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5B8204-B90B-9340-BE72-FE7F1274BEFC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Huh?! Wat is git?</a:t>
            </a:r>
          </a:p>
          <a:p>
            <a:r>
              <a:rPr lang="en-US" dirty="0"/>
              <a:t>Git Basics</a:t>
            </a:r>
          </a:p>
          <a:p>
            <a:r>
              <a:rPr lang="en-US" sz="2800" dirty="0"/>
              <a:t>🍕⏰</a:t>
            </a:r>
          </a:p>
          <a:p>
            <a:r>
              <a:rPr lang="en-US" dirty="0" err="1"/>
              <a:t>Vrije</a:t>
            </a:r>
            <a:r>
              <a:rPr lang="en-US" dirty="0"/>
              <a:t> </a:t>
            </a:r>
            <a:r>
              <a:rPr lang="en-US" dirty="0" err="1"/>
              <a:t>keuze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5BE2B4-9075-B54E-83D9-56407A0D3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gaan</a:t>
            </a:r>
            <a:r>
              <a:rPr lang="en-US" dirty="0"/>
              <a:t> we </a:t>
            </a:r>
            <a:r>
              <a:rPr lang="en-US" dirty="0" err="1"/>
              <a:t>doen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7820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Commando’s</a:t>
            </a:r>
          </a:p>
          <a:p>
            <a:pPr lvl="1"/>
            <a:r>
              <a:rPr lang="en-US" dirty="0"/>
              <a:t>Git branch &lt;</a:t>
            </a:r>
            <a:r>
              <a:rPr lang="en-US" dirty="0" err="1"/>
              <a:t>branchnaam</a:t>
            </a:r>
            <a:r>
              <a:rPr lang="en-US" dirty="0"/>
              <a:t>&gt;</a:t>
            </a:r>
          </a:p>
          <a:p>
            <a:pPr lvl="1"/>
            <a:r>
              <a:rPr lang="en-US" dirty="0"/>
              <a:t>Git checkout &lt;</a:t>
            </a:r>
            <a:r>
              <a:rPr lang="en-US" dirty="0" err="1"/>
              <a:t>branchnaam</a:t>
            </a:r>
            <a:r>
              <a:rPr lang="en-US" dirty="0"/>
              <a:t>&gt;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branches </a:t>
            </a:r>
            <a:r>
              <a:rPr lang="en-US" dirty="0" err="1"/>
              <a:t>maken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bekijken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0125029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8034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pPr lvl="1"/>
            <a:r>
              <a:rPr lang="en-US" dirty="0"/>
              <a:t>Twee </a:t>
            </a:r>
            <a:r>
              <a:rPr lang="en-US" dirty="0" err="1"/>
              <a:t>vertakkingen</a:t>
            </a:r>
            <a:r>
              <a:rPr lang="en-US" dirty="0"/>
              <a:t> (branches) </a:t>
            </a:r>
            <a:r>
              <a:rPr lang="en-US" dirty="0" err="1"/>
              <a:t>combineren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bestaande</a:t>
            </a:r>
            <a:r>
              <a:rPr lang="en-US" dirty="0"/>
              <a:t> branch</a:t>
            </a:r>
          </a:p>
          <a:p>
            <a:pPr marL="361191" lvl="1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branches </a:t>
            </a:r>
            <a:r>
              <a:rPr lang="en-US" dirty="0" err="1"/>
              <a:t>mergen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243757-954D-3242-A664-68619D0CE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90779" y="2782145"/>
            <a:ext cx="4807088" cy="203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2994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Commando’s</a:t>
            </a:r>
          </a:p>
          <a:p>
            <a:pPr lvl="1"/>
            <a:r>
              <a:rPr lang="en-US" dirty="0"/>
              <a:t>Git merge &lt;</a:t>
            </a:r>
            <a:r>
              <a:rPr lang="en-US" dirty="0" err="1"/>
              <a:t>branchnaam</a:t>
            </a:r>
            <a:r>
              <a:rPr lang="en-US" dirty="0"/>
              <a:t>&gt;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branches </a:t>
            </a:r>
            <a:r>
              <a:rPr lang="en-US" dirty="0" err="1"/>
              <a:t>mergen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4645997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1981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40D98-04E7-3142-A8CF-C5B8E883E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🍕PIZZA TIME! 🍕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BF31B0-4395-AC40-AD92-B2FE755DCD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64638" y="5340351"/>
            <a:ext cx="5433134" cy="446616"/>
          </a:xfrm>
        </p:spPr>
        <p:txBody>
          <a:bodyPr/>
          <a:lstStyle/>
          <a:p>
            <a:r>
              <a:rPr lang="nl-NL" dirty="0"/>
              <a:t>🍕🍕🍕🍕🍕🍕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416990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CB5514F-E49E-AE49-8AB0-FF5F0CF4289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EC47AF-DA09-5842-B75B-353967AC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nu </a:t>
            </a:r>
            <a:r>
              <a:rPr lang="en-US" dirty="0" err="1"/>
              <a:t>gebeuren</a:t>
            </a:r>
            <a:r>
              <a:rPr lang="en-US" dirty="0"/>
              <a:t>??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FEA040-4A31-BE4B-8D62-A6BE20EE7D9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?? IDK ??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358128-E94B-7F4E-A621-B1FFC2497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0351" y="2109410"/>
            <a:ext cx="3041649" cy="260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1236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 err="1"/>
              <a:t>Proberen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eigen </a:t>
            </a:r>
            <a:r>
              <a:rPr lang="en-US" dirty="0" err="1"/>
              <a:t>geschreven</a:t>
            </a:r>
            <a:r>
              <a:rPr lang="en-US" dirty="0"/>
              <a:t> code op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zetten</a:t>
            </a:r>
            <a:r>
              <a:rPr lang="en-US" dirty="0"/>
              <a:t>, </a:t>
            </a:r>
            <a:r>
              <a:rPr lang="en-US" dirty="0" err="1"/>
              <a:t>ofwel</a:t>
            </a:r>
            <a:r>
              <a:rPr lang="en-US" dirty="0"/>
              <a:t> </a:t>
            </a:r>
            <a:r>
              <a:rPr lang="en-US" dirty="0" err="1"/>
              <a:t>gebruikmaken</a:t>
            </a:r>
            <a:r>
              <a:rPr lang="en-US" dirty="0"/>
              <a:t> van git met </a:t>
            </a:r>
            <a:r>
              <a:rPr lang="en-US" dirty="0" err="1"/>
              <a:t>nieuwe</a:t>
            </a:r>
            <a:r>
              <a:rPr lang="en-US" dirty="0"/>
              <a:t> project</a:t>
            </a:r>
          </a:p>
          <a:p>
            <a:pPr lvl="1"/>
            <a:r>
              <a:rPr lang="en-US" dirty="0" err="1"/>
              <a:t>Oefening</a:t>
            </a:r>
            <a:r>
              <a:rPr lang="en-US" dirty="0"/>
              <a:t> </a:t>
            </a:r>
            <a:r>
              <a:rPr lang="en-US" dirty="0" err="1"/>
              <a:t>baart</a:t>
            </a:r>
            <a:r>
              <a:rPr lang="en-US" dirty="0"/>
              <a:t> kunst!</a:t>
            </a:r>
          </a:p>
          <a:p>
            <a:r>
              <a:rPr lang="en-US" dirty="0"/>
              <a:t>Git-it</a:t>
            </a:r>
          </a:p>
          <a:p>
            <a:pPr lvl="1"/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interactief</a:t>
            </a:r>
            <a:r>
              <a:rPr lang="en-US" dirty="0"/>
              <a:t> </a:t>
            </a:r>
            <a:r>
              <a:rPr lang="en-US" dirty="0" err="1"/>
              <a:t>programma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basis </a:t>
            </a:r>
            <a:r>
              <a:rPr lang="en-US" dirty="0" err="1"/>
              <a:t>concepten</a:t>
            </a:r>
            <a:r>
              <a:rPr lang="en-US" dirty="0"/>
              <a:t> van git </a:t>
            </a:r>
            <a:r>
              <a:rPr lang="en-US" dirty="0" err="1"/>
              <a:t>nogmaals</a:t>
            </a:r>
            <a:r>
              <a:rPr lang="en-US" dirty="0"/>
              <a:t> </a:t>
            </a:r>
            <a:r>
              <a:rPr lang="en-US" dirty="0" err="1"/>
              <a:t>doorloopt</a:t>
            </a:r>
            <a:r>
              <a:rPr lang="en-US" dirty="0"/>
              <a:t>.</a:t>
            </a:r>
          </a:p>
          <a:p>
            <a:pPr lvl="1"/>
            <a:r>
              <a:rPr lang="en-US" dirty="0">
                <a:hlinkClick r:id="rId2"/>
              </a:rPr>
              <a:t>https://github.com/jlord/git-it-electron/releases</a:t>
            </a:r>
            <a:r>
              <a:rPr lang="en-US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Twee </a:t>
            </a:r>
            <a:r>
              <a:rPr lang="en-US" dirty="0" err="1"/>
              <a:t>opties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1833375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88518" y="1780811"/>
            <a:ext cx="9619784" cy="3535159"/>
          </a:xfrm>
        </p:spPr>
        <p:txBody>
          <a:bodyPr/>
          <a:lstStyle/>
          <a:p>
            <a:r>
              <a:rPr lang="en-US" sz="2000" dirty="0"/>
              <a:t>Git </a:t>
            </a:r>
            <a:r>
              <a:rPr lang="en-US" sz="2000" dirty="0" err="1"/>
              <a:t>init</a:t>
            </a:r>
            <a:endParaRPr lang="en-US" sz="2000" dirty="0"/>
          </a:p>
          <a:p>
            <a:r>
              <a:rPr lang="en-US" sz="2000" dirty="0"/>
              <a:t>Git status</a:t>
            </a:r>
          </a:p>
          <a:p>
            <a:r>
              <a:rPr lang="en-US" sz="2000" dirty="0"/>
              <a:t>Git config –global user.&lt;username/user/email&gt; “username/user/email”</a:t>
            </a:r>
          </a:p>
          <a:p>
            <a:r>
              <a:rPr lang="en-US" sz="2000" dirty="0"/>
              <a:t>Git add &lt;filename&gt;/&lt;.&gt;</a:t>
            </a:r>
          </a:p>
          <a:p>
            <a:r>
              <a:rPr lang="en-US" sz="2000" dirty="0"/>
              <a:t>Git commit –m &lt;message&gt;</a:t>
            </a:r>
          </a:p>
          <a:p>
            <a:r>
              <a:rPr lang="en-US" sz="2000" dirty="0"/>
              <a:t>Git remote add origin &lt;</a:t>
            </a:r>
            <a:r>
              <a:rPr lang="en-US" sz="2000" dirty="0" err="1"/>
              <a:t>URL.git</a:t>
            </a:r>
            <a:r>
              <a:rPr lang="en-US" sz="2000" dirty="0"/>
              <a:t>&gt;</a:t>
            </a:r>
          </a:p>
          <a:p>
            <a:r>
              <a:rPr lang="en-US" sz="2000" dirty="0"/>
              <a:t>Git push ( -u origin master) / git pull</a:t>
            </a:r>
          </a:p>
          <a:p>
            <a:r>
              <a:rPr lang="en-US" sz="2000" dirty="0"/>
              <a:t>Git branch &lt;</a:t>
            </a:r>
            <a:r>
              <a:rPr lang="en-US" sz="2000" dirty="0" err="1"/>
              <a:t>branchname</a:t>
            </a:r>
            <a:r>
              <a:rPr lang="en-US" sz="2000" dirty="0"/>
              <a:t>&gt;</a:t>
            </a:r>
          </a:p>
          <a:p>
            <a:r>
              <a:rPr lang="en-US" sz="2000" dirty="0"/>
              <a:t>Git checkout &lt;</a:t>
            </a:r>
            <a:r>
              <a:rPr lang="en-US" sz="2000" dirty="0" err="1"/>
              <a:t>branchname</a:t>
            </a:r>
            <a:r>
              <a:rPr lang="en-US" sz="2000" dirty="0"/>
              <a:t>&gt;</a:t>
            </a:r>
          </a:p>
          <a:p>
            <a:r>
              <a:rPr lang="en-US" sz="2000" dirty="0"/>
              <a:t>Git merge &lt;</a:t>
            </a:r>
            <a:r>
              <a:rPr lang="en-US" sz="2000" dirty="0" err="1"/>
              <a:t>branchname</a:t>
            </a:r>
            <a:r>
              <a:rPr lang="en-US" sz="2000" dirty="0"/>
              <a:t>&gt;</a:t>
            </a:r>
          </a:p>
          <a:p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Commando’s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4860555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pPr lvl="1"/>
            <a:r>
              <a:rPr lang="en-US" dirty="0"/>
              <a:t>Git-it: </a:t>
            </a:r>
            <a:r>
              <a:rPr lang="en-US" dirty="0">
                <a:hlinkClick r:id="rId2"/>
              </a:rPr>
              <a:t>https://github.com/jlord/git-it-electron/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</a:t>
            </a:r>
            <a:endParaRPr lang="en-US" dirty="0"/>
          </a:p>
          <a:p>
            <a:pPr lvl="1"/>
            <a:r>
              <a:rPr lang="en-US" dirty="0"/>
              <a:t>Git branches </a:t>
            </a:r>
            <a:r>
              <a:rPr lang="en-US" dirty="0" err="1"/>
              <a:t>oefenen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https://learngitbranching.js.org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Git cheat sheet: </a:t>
            </a:r>
            <a:r>
              <a:rPr lang="en-US" dirty="0">
                <a:hlinkClick r:id="rId5"/>
              </a:rPr>
              <a:t>https://www.git-tower.com/blog/git-cheat-sheet/</a:t>
            </a:r>
            <a:r>
              <a:rPr lang="en-US" dirty="0"/>
              <a:t>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9146A33-AD73-FD4A-BFBE-8EE22EB06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30495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E138E-7059-9946-AECA-FBCDE280A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 err="1"/>
              <a:t>Interactief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589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E40753B-F603-A34F-B4C7-2854C4DBF48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32156" r="42948"/>
          <a:stretch/>
        </p:blipFill>
        <p:spPr>
          <a:xfrm>
            <a:off x="9150352" y="-14861"/>
            <a:ext cx="3041649" cy="687286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2B4C784-071D-454A-8DC6-32A6E2645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Huh?! Wat is git?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A16DE9-ACCD-1146-A482-071689DF45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Komtie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10329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A98C2-F287-7047-925E-B7E24123F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Git is </a:t>
            </a:r>
            <a:r>
              <a:rPr lang="en-US" dirty="0" err="1"/>
              <a:t>een</a:t>
            </a:r>
            <a:r>
              <a:rPr lang="en-US" dirty="0"/>
              <a:t> opensource tool om </a:t>
            </a:r>
            <a:r>
              <a:rPr lang="en-US" dirty="0" err="1"/>
              <a:t>veranderingen</a:t>
            </a:r>
            <a:r>
              <a:rPr lang="en-US" dirty="0"/>
              <a:t> van code </a:t>
            </a:r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houden</a:t>
            </a:r>
            <a:r>
              <a:rPr lang="en-US" dirty="0"/>
              <a:t>.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gebeurt</a:t>
            </a:r>
            <a:r>
              <a:rPr lang="en-US" dirty="0"/>
              <a:t> </a:t>
            </a:r>
            <a:r>
              <a:rPr lang="en-US" dirty="0" err="1"/>
              <a:t>voornamelijk</a:t>
            </a:r>
            <a:r>
              <a:rPr lang="en-US" dirty="0"/>
              <a:t> op twee </a:t>
            </a:r>
            <a:r>
              <a:rPr lang="en-US" dirty="0" err="1"/>
              <a:t>plekken</a:t>
            </a:r>
            <a:r>
              <a:rPr lang="en-US" dirty="0"/>
              <a:t>; </a:t>
            </a:r>
            <a:r>
              <a:rPr lang="en-US" dirty="0" err="1"/>
              <a:t>lokaal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ergens</a:t>
            </a:r>
            <a:r>
              <a:rPr lang="en-US" dirty="0"/>
              <a:t> </a:t>
            </a:r>
            <a:r>
              <a:rPr lang="en-US" dirty="0" err="1"/>
              <a:t>anders</a:t>
            </a:r>
            <a:r>
              <a:rPr lang="en-US" dirty="0"/>
              <a:t> (remote).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743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E138E-7059-9946-AECA-FBCDE280A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Git </a:t>
            </a:r>
            <a:r>
              <a:rPr lang="en-US" dirty="0" err="1"/>
              <a:t>houdt</a:t>
            </a:r>
            <a:r>
              <a:rPr lang="en-US" dirty="0"/>
              <a:t> </a:t>
            </a:r>
            <a:r>
              <a:rPr lang="en-US" dirty="0" err="1"/>
              <a:t>veranderingen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de code </a:t>
            </a:r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tegenover</a:t>
            </a:r>
            <a:r>
              <a:rPr lang="en-US" dirty="0"/>
              <a:t> de </a:t>
            </a:r>
            <a:r>
              <a:rPr lang="en-US" dirty="0" err="1"/>
              <a:t>tijd</a:t>
            </a:r>
            <a:r>
              <a:rPr lang="en-US" dirty="0"/>
              <a:t>.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wel</a:t>
            </a:r>
            <a:r>
              <a:rPr lang="en-US" dirty="0"/>
              <a:t> </a:t>
            </a:r>
            <a:r>
              <a:rPr lang="en-US" dirty="0" err="1"/>
              <a:t>versiebeheer</a:t>
            </a:r>
            <a:r>
              <a:rPr lang="en-US" dirty="0"/>
              <a:t> </a:t>
            </a:r>
            <a:r>
              <a:rPr lang="en-US" dirty="0" err="1"/>
              <a:t>genoemd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841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C33BB8-50EA-D345-BC3A-B1E69E7005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l-NL" dirty="0"/>
              <a:t>Goede beschrijving van git… Echter gaan we dit niet doen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A98AEB-CD32-7848-B6FB-EA23488FD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582" y="76969"/>
            <a:ext cx="4306767" cy="623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13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8289F-28CD-2241-B344-DB0D7F8E8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Hoeveel commando’s moet je kennen om git te gebruiken?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1C6AF8-D5EF-F345-A963-CED5076DED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nl-NL" dirty="0"/>
              <a:t>Hint: het is meer dan 1…</a:t>
            </a:r>
          </a:p>
        </p:txBody>
      </p:sp>
    </p:spTree>
    <p:extLst>
      <p:ext uri="{BB962C8B-B14F-4D97-AF65-F5344CB8AC3E}">
        <p14:creationId xmlns:p14="http://schemas.microsoft.com/office/powerpoint/2010/main" val="99167933"/>
      </p:ext>
    </p:extLst>
  </p:cSld>
  <p:clrMapOvr>
    <a:masterClrMapping/>
  </p:clrMapOvr>
</p:sld>
</file>

<file path=ppt/theme/theme1.xml><?xml version="1.0" encoding="utf-8"?>
<a:theme xmlns:a="http://schemas.openxmlformats.org/drawingml/2006/main" name="mirabeau">
  <a:themeElements>
    <a:clrScheme name="Custom 1">
      <a:dk1>
        <a:srgbClr val="000000"/>
      </a:dk1>
      <a:lt1>
        <a:srgbClr val="FFFFFF"/>
      </a:lt1>
      <a:dk2>
        <a:srgbClr val="24282A"/>
      </a:dk2>
      <a:lt2>
        <a:srgbClr val="F9F8F7"/>
      </a:lt2>
      <a:accent1>
        <a:srgbClr val="53575A"/>
      </a:accent1>
      <a:accent2>
        <a:srgbClr val="56C271"/>
      </a:accent2>
      <a:accent3>
        <a:srgbClr val="56C271"/>
      </a:accent3>
      <a:accent4>
        <a:srgbClr val="56C271"/>
      </a:accent4>
      <a:accent5>
        <a:srgbClr val="56C271"/>
      </a:accent5>
      <a:accent6>
        <a:srgbClr val="56C271"/>
      </a:accent6>
      <a:hlink>
        <a:srgbClr val="56C271"/>
      </a:hlink>
      <a:folHlink>
        <a:srgbClr val="919191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rabeau" id="{AA4CC5F0-D876-1E4B-84E4-C80EE0F9B367}" vid="{640862DB-6282-A645-AE8E-C396A2FE16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mirabeau</Template>
  <TotalTime>10727</TotalTime>
  <Words>632</Words>
  <Application>Microsoft Macintosh PowerPoint</Application>
  <PresentationFormat>Breedbeeld</PresentationFormat>
  <Paragraphs>128</Paragraphs>
  <Slides>39</Slides>
  <Notes>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39</vt:i4>
      </vt:variant>
    </vt:vector>
  </HeadingPairs>
  <TitlesOfParts>
    <vt:vector size="46" baseType="lpstr">
      <vt:lpstr>Arial</vt:lpstr>
      <vt:lpstr>Brando Sans Light</vt:lpstr>
      <vt:lpstr>Brando Sans SemiBold</vt:lpstr>
      <vt:lpstr>Brando Sans Text</vt:lpstr>
      <vt:lpstr>Calibri</vt:lpstr>
      <vt:lpstr>Courier New</vt:lpstr>
      <vt:lpstr>mirabeau</vt:lpstr>
      <vt:lpstr>Verschillende Git installaties</vt:lpstr>
      <vt:lpstr>Git</vt:lpstr>
      <vt:lpstr>Wat gaan we doen?</vt:lpstr>
      <vt:lpstr> Interactief </vt:lpstr>
      <vt:lpstr>Huh?! Wat is git?</vt:lpstr>
      <vt:lpstr> Git is een opensource tool om veranderingen van code bij te houden. Dit gebeurt voornamelijk op twee plekken; lokaal en ergens anders (remote). </vt:lpstr>
      <vt:lpstr> Git houdt veranderingen aan de code bij tegenover de tijd. Dit wordt ook wel versiebeheer genoemd. </vt:lpstr>
      <vt:lpstr>PowerPoint-presentatie</vt:lpstr>
      <vt:lpstr>Hoeveel commando’s moet je kennen om git te gebruiken?</vt:lpstr>
      <vt:lpstr>10</vt:lpstr>
      <vt:lpstr>Heeft iedereen het geïnstalleerd? </vt:lpstr>
      <vt:lpstr>Gebruikersnaam en email toevoegen</vt:lpstr>
      <vt:lpstr>Demo</vt:lpstr>
      <vt:lpstr>Git basics</vt:lpstr>
      <vt:lpstr>Git repository</vt:lpstr>
      <vt:lpstr>Demo</vt:lpstr>
      <vt:lpstr>Git commit</vt:lpstr>
      <vt:lpstr>Demo</vt:lpstr>
      <vt:lpstr>PowerPoint-presentatie</vt:lpstr>
      <vt:lpstr>Github</vt:lpstr>
      <vt:lpstr>Demo</vt:lpstr>
      <vt:lpstr>Git link lokaal en remote</vt:lpstr>
      <vt:lpstr>Demo</vt:lpstr>
      <vt:lpstr>Git link lokaal en remote</vt:lpstr>
      <vt:lpstr>Demo</vt:lpstr>
      <vt:lpstr>PowerPoint-presentatie</vt:lpstr>
      <vt:lpstr>PowerPoint-presentatie</vt:lpstr>
      <vt:lpstr>Git branches</vt:lpstr>
      <vt:lpstr>Git branches</vt:lpstr>
      <vt:lpstr>Git branches maken en bekijken</vt:lpstr>
      <vt:lpstr>Demo</vt:lpstr>
      <vt:lpstr>Git branches mergen</vt:lpstr>
      <vt:lpstr>Git branches mergen</vt:lpstr>
      <vt:lpstr>Demo</vt:lpstr>
      <vt:lpstr>🍕PIZZA TIME! 🍕</vt:lpstr>
      <vt:lpstr>Wat gaat er nu gebeuren??</vt:lpstr>
      <vt:lpstr>Twee opties</vt:lpstr>
      <vt:lpstr>Commando’s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Laan, Youyi</dc:creator>
  <cp:lastModifiedBy>Boon, Manja</cp:lastModifiedBy>
  <cp:revision>34</cp:revision>
  <dcterms:created xsi:type="dcterms:W3CDTF">2018-11-27T19:18:42Z</dcterms:created>
  <dcterms:modified xsi:type="dcterms:W3CDTF">2019-02-15T08:44:35Z</dcterms:modified>
</cp:coreProperties>
</file>

<file path=docProps/thumbnail.jpeg>
</file>